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27" r:id="rId2"/>
    <p:sldMasterId id="2147483732" r:id="rId3"/>
    <p:sldMasterId id="2147483737" r:id="rId4"/>
    <p:sldMasterId id="2147483743" r:id="rId5"/>
    <p:sldMasterId id="2147484005" r:id="rId6"/>
  </p:sldMasterIdLst>
  <p:notesMasterIdLst>
    <p:notesMasterId r:id="rId25"/>
  </p:notesMasterIdLst>
  <p:handoutMasterIdLst>
    <p:handoutMasterId r:id="rId26"/>
  </p:handoutMasterIdLst>
  <p:sldIdLst>
    <p:sldId id="256" r:id="rId7"/>
    <p:sldId id="274" r:id="rId8"/>
    <p:sldId id="275" r:id="rId9"/>
    <p:sldId id="276" r:id="rId10"/>
    <p:sldId id="294" r:id="rId11"/>
    <p:sldId id="291" r:id="rId12"/>
    <p:sldId id="289" r:id="rId13"/>
    <p:sldId id="299" r:id="rId14"/>
    <p:sldId id="297" r:id="rId15"/>
    <p:sldId id="298" r:id="rId16"/>
    <p:sldId id="260" r:id="rId17"/>
    <p:sldId id="267" r:id="rId18"/>
    <p:sldId id="268" r:id="rId19"/>
    <p:sldId id="269" r:id="rId20"/>
    <p:sldId id="279" r:id="rId21"/>
    <p:sldId id="296" r:id="rId22"/>
    <p:sldId id="283" r:id="rId23"/>
    <p:sldId id="285" r:id="rId24"/>
  </p:sldIdLst>
  <p:sldSz cx="9144000" cy="6858000" type="screen4x3"/>
  <p:notesSz cx="6699250" cy="9723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2" d="100"/>
          <a:sy n="112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49FB3-3EA5-4B6B-9943-EA9A137237A1}" type="doc">
      <dgm:prSet loTypeId="urn:microsoft.com/office/officeart/2005/8/layout/cycle6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095A4A5-0F47-4609-B70D-6FDF1E076392}">
      <dgm:prSet phldrT="[Text]" custT="1"/>
      <dgm:spPr/>
      <dgm:t>
        <a:bodyPr/>
        <a:lstStyle/>
        <a:p>
          <a:r>
            <a:rPr lang="hr-HR" sz="2000" dirty="0">
              <a:latin typeface="+mn-lt"/>
            </a:rPr>
            <a:t>šk. liječnica </a:t>
          </a:r>
        </a:p>
        <a:p>
          <a:r>
            <a:rPr lang="hr-HR" sz="2000" dirty="0">
              <a:latin typeface="+mn-lt"/>
            </a:rPr>
            <a:t>dr. Dalija Živanović</a:t>
          </a:r>
        </a:p>
      </dgm:t>
    </dgm:pt>
    <dgm:pt modelId="{A04580F6-1E79-4415-B6D9-3D4FCAEB7A57}" type="parTrans" cxnId="{E8BA05C0-354C-444F-9C89-81473128109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0D1D589-10CA-47F1-9355-CA6094B42865}" type="sibTrans" cxnId="{E8BA05C0-354C-444F-9C89-81473128109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35E1F30-3FBC-4585-B31F-83E090F0B0C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1800" dirty="0">
            <a:latin typeface="+mn-lt"/>
          </a:endParaRP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dirty="0">
              <a:latin typeface="+mn-lt"/>
            </a:rPr>
            <a:t>Tomislav Suvala, pedagog</a:t>
          </a:r>
          <a:endParaRPr lang="en-US" sz="2000" dirty="0">
            <a:latin typeface="+mn-lt"/>
          </a:endParaRPr>
        </a:p>
      </dgm:t>
    </dgm:pt>
    <dgm:pt modelId="{EA5695EE-3FBA-41D2-882C-5DAC6E9BE60D}" type="parTrans" cxnId="{CC366849-11EB-4B2F-810C-7F224A0BB35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5AF32DB-E6DF-4741-AA68-4823B7EA8F5B}" type="sibTrans" cxnId="{CC366849-11EB-4B2F-810C-7F224A0BB35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331042-724B-4F17-8B7C-11218D6854DE}">
      <dgm:prSet phldrT="[Text]" custT="1"/>
      <dgm:spPr/>
      <dgm:t>
        <a:bodyPr/>
        <a:lstStyle/>
        <a:p>
          <a:r>
            <a:rPr lang="hr-HR" sz="2000" dirty="0">
              <a:latin typeface="+mn-lt"/>
            </a:rPr>
            <a:t>Renata </a:t>
          </a:r>
          <a:r>
            <a:rPr lang="hr-HR" sz="2000" dirty="0" err="1">
              <a:latin typeface="+mn-lt"/>
            </a:rPr>
            <a:t>Šimeg</a:t>
          </a:r>
          <a:r>
            <a:rPr lang="hr-HR" sz="2000" dirty="0">
              <a:latin typeface="+mn-lt"/>
            </a:rPr>
            <a:t>, </a:t>
          </a:r>
        </a:p>
        <a:p>
          <a:r>
            <a:rPr lang="hr-HR" sz="2000" dirty="0" err="1">
              <a:latin typeface="+mn-lt"/>
            </a:rPr>
            <a:t>edu</a:t>
          </a:r>
          <a:r>
            <a:rPr lang="hr-HR" sz="2000" dirty="0">
              <a:latin typeface="+mn-lt"/>
            </a:rPr>
            <a:t>. </a:t>
          </a:r>
          <a:r>
            <a:rPr lang="hr-HR" sz="2000" dirty="0" err="1">
              <a:latin typeface="+mn-lt"/>
            </a:rPr>
            <a:t>rehabilitator</a:t>
          </a:r>
          <a:endParaRPr lang="en-US" sz="2000" dirty="0">
            <a:latin typeface="+mn-lt"/>
          </a:endParaRPr>
        </a:p>
      </dgm:t>
    </dgm:pt>
    <dgm:pt modelId="{92CCDB73-3389-4AB5-9EE3-EB2B2257BA1D}" type="parTrans" cxnId="{35AB779D-1093-487A-A66A-AA000A9BC1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AABCAD5-8CBC-46AE-8787-E2047C7557E6}" type="sibTrans" cxnId="{35AB779D-1093-487A-A66A-AA000A9BC1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24D02E5-EA26-464E-938F-AD6154CB5FA7}">
      <dgm:prSet phldrT="[Text]" custT="1"/>
      <dgm:spPr/>
      <dgm:t>
        <a:bodyPr/>
        <a:lstStyle/>
        <a:p>
          <a:r>
            <a:rPr lang="hr-HR" sz="2000" dirty="0">
              <a:latin typeface="+mn-lt"/>
            </a:rPr>
            <a:t>Željka Knežević-Šubić, psihologinja</a:t>
          </a:r>
          <a:endParaRPr lang="en-US" sz="2000" dirty="0">
            <a:latin typeface="+mn-lt"/>
          </a:endParaRPr>
        </a:p>
      </dgm:t>
    </dgm:pt>
    <dgm:pt modelId="{07920B34-FFB3-44D3-839D-3BDF4DAF6670}" type="sibTrans" cxnId="{FE99518F-BF98-40ED-97D0-FC0F169660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B0BE144-CD35-4134-AFE7-C3A4940B6D37}" type="parTrans" cxnId="{FE99518F-BF98-40ED-97D0-FC0F169660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4967969-B6E0-4534-95C3-CB8141011CFE}">
      <dgm:prSet custT="1"/>
      <dgm:spPr/>
      <dgm:t>
        <a:bodyPr/>
        <a:lstStyle/>
        <a:p>
          <a:r>
            <a:rPr lang="hr-HR" sz="1800" baseline="0" dirty="0">
              <a:latin typeface="+mn-lt"/>
            </a:rPr>
            <a:t>Antonija Dakić, </a:t>
          </a:r>
          <a:r>
            <a:rPr lang="hr-HR" sz="2000" baseline="0" dirty="0">
              <a:latin typeface="+mn-lt"/>
            </a:rPr>
            <a:t>učiteljica</a:t>
          </a:r>
          <a:r>
            <a:rPr lang="hr-HR" sz="1800" baseline="0" dirty="0">
              <a:latin typeface="+mn-lt"/>
            </a:rPr>
            <a:t> razredne nastave</a:t>
          </a:r>
          <a:endParaRPr lang="hr-HR" sz="1800" dirty="0">
            <a:latin typeface="+mn-lt"/>
          </a:endParaRPr>
        </a:p>
      </dgm:t>
    </dgm:pt>
    <dgm:pt modelId="{7538E5FC-FD25-4879-8732-9125DAE33435}" type="parTrans" cxnId="{2ECB36DF-CA8D-4D02-AB3E-D0C9B872C500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1DD17EF1-E707-4D6F-A64C-97D356D4892B}" type="sibTrans" cxnId="{2ECB36DF-CA8D-4D02-AB3E-D0C9B872C500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54F3794D-5F16-4156-92ED-F84BEAA4A2E2}" type="pres">
      <dgm:prSet presAssocID="{23449FB3-3EA5-4B6B-9943-EA9A137237A1}" presName="cycle" presStyleCnt="0">
        <dgm:presLayoutVars>
          <dgm:dir/>
          <dgm:resizeHandles val="exact"/>
        </dgm:presLayoutVars>
      </dgm:prSet>
      <dgm:spPr/>
    </dgm:pt>
    <dgm:pt modelId="{C155454C-33A2-4BD9-980D-7F6120680D03}" type="pres">
      <dgm:prSet presAssocID="{9095A4A5-0F47-4609-B70D-6FDF1E076392}" presName="node" presStyleLbl="node1" presStyleIdx="0" presStyleCnt="5" custScaleX="137623">
        <dgm:presLayoutVars>
          <dgm:bulletEnabled val="1"/>
        </dgm:presLayoutVars>
      </dgm:prSet>
      <dgm:spPr/>
    </dgm:pt>
    <dgm:pt modelId="{F720253E-F009-4A7B-9C8B-8982422A60C3}" type="pres">
      <dgm:prSet presAssocID="{9095A4A5-0F47-4609-B70D-6FDF1E076392}" presName="spNode" presStyleCnt="0"/>
      <dgm:spPr/>
    </dgm:pt>
    <dgm:pt modelId="{F50D990E-A85A-4067-9726-3A263C357A1F}" type="pres">
      <dgm:prSet presAssocID="{A0D1D589-10CA-47F1-9355-CA6094B42865}" presName="sibTrans" presStyleLbl="sibTrans1D1" presStyleIdx="0" presStyleCnt="5"/>
      <dgm:spPr/>
    </dgm:pt>
    <dgm:pt modelId="{DC450C0C-3214-40EF-B7C1-D23276573452}" type="pres">
      <dgm:prSet presAssocID="{E35E1F30-3FBC-4585-B31F-83E090F0B0CF}" presName="node" presStyleLbl="node1" presStyleIdx="1" presStyleCnt="5" custScaleX="133536">
        <dgm:presLayoutVars>
          <dgm:bulletEnabled val="1"/>
        </dgm:presLayoutVars>
      </dgm:prSet>
      <dgm:spPr/>
    </dgm:pt>
    <dgm:pt modelId="{F39D383F-7770-49BF-9125-16857A4DEB70}" type="pres">
      <dgm:prSet presAssocID="{E35E1F30-3FBC-4585-B31F-83E090F0B0CF}" presName="spNode" presStyleCnt="0"/>
      <dgm:spPr/>
    </dgm:pt>
    <dgm:pt modelId="{2A9091E0-09BB-40FC-8566-A5A6761EE5E9}" type="pres">
      <dgm:prSet presAssocID="{95AF32DB-E6DF-4741-AA68-4823B7EA8F5B}" presName="sibTrans" presStyleLbl="sibTrans1D1" presStyleIdx="1" presStyleCnt="5"/>
      <dgm:spPr/>
    </dgm:pt>
    <dgm:pt modelId="{79414C9B-2079-428D-A09D-47B11B4D05BB}" type="pres">
      <dgm:prSet presAssocID="{024D02E5-EA26-464E-938F-AD6154CB5FA7}" presName="node" presStyleLbl="node1" presStyleIdx="2" presStyleCnt="5" custScaleX="135359">
        <dgm:presLayoutVars>
          <dgm:bulletEnabled val="1"/>
        </dgm:presLayoutVars>
      </dgm:prSet>
      <dgm:spPr/>
    </dgm:pt>
    <dgm:pt modelId="{066B2683-B9AD-4234-AB21-C4D69B410575}" type="pres">
      <dgm:prSet presAssocID="{024D02E5-EA26-464E-938F-AD6154CB5FA7}" presName="spNode" presStyleCnt="0"/>
      <dgm:spPr/>
    </dgm:pt>
    <dgm:pt modelId="{C833AF0B-6D0A-4F4F-BD85-539BFAEB8777}" type="pres">
      <dgm:prSet presAssocID="{07920B34-FFB3-44D3-839D-3BDF4DAF6670}" presName="sibTrans" presStyleLbl="sibTrans1D1" presStyleIdx="2" presStyleCnt="5"/>
      <dgm:spPr/>
    </dgm:pt>
    <dgm:pt modelId="{01982862-E91A-44DB-AF5D-53301A4BB50D}" type="pres">
      <dgm:prSet presAssocID="{E4331042-724B-4F17-8B7C-11218D6854DE}" presName="node" presStyleLbl="node1" presStyleIdx="3" presStyleCnt="5" custScaleX="132781" custRadScaleRad="96478" custRadScaleInc="3949">
        <dgm:presLayoutVars>
          <dgm:bulletEnabled val="1"/>
        </dgm:presLayoutVars>
      </dgm:prSet>
      <dgm:spPr/>
    </dgm:pt>
    <dgm:pt modelId="{DE5AB1EF-6474-42F6-AB78-341A28C78E13}" type="pres">
      <dgm:prSet presAssocID="{E4331042-724B-4F17-8B7C-11218D6854DE}" presName="spNode" presStyleCnt="0"/>
      <dgm:spPr/>
    </dgm:pt>
    <dgm:pt modelId="{1172DAAF-269F-4AD6-8757-2A2135B0C344}" type="pres">
      <dgm:prSet presAssocID="{FAABCAD5-8CBC-46AE-8787-E2047C7557E6}" presName="sibTrans" presStyleLbl="sibTrans1D1" presStyleIdx="3" presStyleCnt="5"/>
      <dgm:spPr/>
    </dgm:pt>
    <dgm:pt modelId="{B63045A2-59A3-4605-BDB3-AB35176F8973}" type="pres">
      <dgm:prSet presAssocID="{14967969-B6E0-4534-95C3-CB8141011CFE}" presName="node" presStyleLbl="node1" presStyleIdx="4" presStyleCnt="5">
        <dgm:presLayoutVars>
          <dgm:bulletEnabled val="1"/>
        </dgm:presLayoutVars>
      </dgm:prSet>
      <dgm:spPr/>
    </dgm:pt>
    <dgm:pt modelId="{4AFA5B8A-9936-4342-8B3D-2C4324C89A32}" type="pres">
      <dgm:prSet presAssocID="{14967969-B6E0-4534-95C3-CB8141011CFE}" presName="spNode" presStyleCnt="0"/>
      <dgm:spPr/>
    </dgm:pt>
    <dgm:pt modelId="{26296342-7116-4B7E-8631-4E34612900C2}" type="pres">
      <dgm:prSet presAssocID="{1DD17EF1-E707-4D6F-A64C-97D356D4892B}" presName="sibTrans" presStyleLbl="sibTrans1D1" presStyleIdx="4" presStyleCnt="5"/>
      <dgm:spPr/>
    </dgm:pt>
  </dgm:ptLst>
  <dgm:cxnLst>
    <dgm:cxn modelId="{8C1DBC06-06E3-44B9-BB56-429E7B1918FE}" type="presOf" srcId="{024D02E5-EA26-464E-938F-AD6154CB5FA7}" destId="{79414C9B-2079-428D-A09D-47B11B4D05BB}" srcOrd="0" destOrd="0" presId="urn:microsoft.com/office/officeart/2005/8/layout/cycle6"/>
    <dgm:cxn modelId="{3C9F1D22-F958-4D69-97DD-422149CE80A9}" type="presOf" srcId="{95AF32DB-E6DF-4741-AA68-4823B7EA8F5B}" destId="{2A9091E0-09BB-40FC-8566-A5A6761EE5E9}" srcOrd="0" destOrd="0" presId="urn:microsoft.com/office/officeart/2005/8/layout/cycle6"/>
    <dgm:cxn modelId="{8243962A-480A-4A9A-A52A-6919E259F021}" type="presOf" srcId="{14967969-B6E0-4534-95C3-CB8141011CFE}" destId="{B63045A2-59A3-4605-BDB3-AB35176F8973}" srcOrd="0" destOrd="0" presId="urn:microsoft.com/office/officeart/2005/8/layout/cycle6"/>
    <dgm:cxn modelId="{58E0FA3A-E5F4-4460-9802-B95E578ECF60}" type="presOf" srcId="{23449FB3-3EA5-4B6B-9943-EA9A137237A1}" destId="{54F3794D-5F16-4156-92ED-F84BEAA4A2E2}" srcOrd="0" destOrd="0" presId="urn:microsoft.com/office/officeart/2005/8/layout/cycle6"/>
    <dgm:cxn modelId="{9C0FD860-A1E6-44C2-AAB5-9B2653A8D4F7}" type="presOf" srcId="{07920B34-FFB3-44D3-839D-3BDF4DAF6670}" destId="{C833AF0B-6D0A-4F4F-BD85-539BFAEB8777}" srcOrd="0" destOrd="0" presId="urn:microsoft.com/office/officeart/2005/8/layout/cycle6"/>
    <dgm:cxn modelId="{CC366849-11EB-4B2F-810C-7F224A0BB355}" srcId="{23449FB3-3EA5-4B6B-9943-EA9A137237A1}" destId="{E35E1F30-3FBC-4585-B31F-83E090F0B0CF}" srcOrd="1" destOrd="0" parTransId="{EA5695EE-3FBA-41D2-882C-5DAC6E9BE60D}" sibTransId="{95AF32DB-E6DF-4741-AA68-4823B7EA8F5B}"/>
    <dgm:cxn modelId="{7174DE6F-FF52-47AB-9BA7-677A59A59AFA}" type="presOf" srcId="{1DD17EF1-E707-4D6F-A64C-97D356D4892B}" destId="{26296342-7116-4B7E-8631-4E34612900C2}" srcOrd="0" destOrd="0" presId="urn:microsoft.com/office/officeart/2005/8/layout/cycle6"/>
    <dgm:cxn modelId="{7FA48684-FC49-411B-8C2B-6E62F6AEA3E4}" type="presOf" srcId="{9095A4A5-0F47-4609-B70D-6FDF1E076392}" destId="{C155454C-33A2-4BD9-980D-7F6120680D03}" srcOrd="0" destOrd="0" presId="urn:microsoft.com/office/officeart/2005/8/layout/cycle6"/>
    <dgm:cxn modelId="{FE99518F-BF98-40ED-97D0-FC0F1696608C}" srcId="{23449FB3-3EA5-4B6B-9943-EA9A137237A1}" destId="{024D02E5-EA26-464E-938F-AD6154CB5FA7}" srcOrd="2" destOrd="0" parTransId="{7B0BE144-CD35-4134-AFE7-C3A4940B6D37}" sibTransId="{07920B34-FFB3-44D3-839D-3BDF4DAF6670}"/>
    <dgm:cxn modelId="{241D2693-A2D0-44F4-8EC1-C99FD30EC7E4}" type="presOf" srcId="{A0D1D589-10CA-47F1-9355-CA6094B42865}" destId="{F50D990E-A85A-4067-9726-3A263C357A1F}" srcOrd="0" destOrd="0" presId="urn:microsoft.com/office/officeart/2005/8/layout/cycle6"/>
    <dgm:cxn modelId="{26210799-0902-4C67-BDBA-A1EBE24B32D6}" type="presOf" srcId="{E4331042-724B-4F17-8B7C-11218D6854DE}" destId="{01982862-E91A-44DB-AF5D-53301A4BB50D}" srcOrd="0" destOrd="0" presId="urn:microsoft.com/office/officeart/2005/8/layout/cycle6"/>
    <dgm:cxn modelId="{35AB779D-1093-487A-A66A-AA000A9BC192}" srcId="{23449FB3-3EA5-4B6B-9943-EA9A137237A1}" destId="{E4331042-724B-4F17-8B7C-11218D6854DE}" srcOrd="3" destOrd="0" parTransId="{92CCDB73-3389-4AB5-9EE3-EB2B2257BA1D}" sibTransId="{FAABCAD5-8CBC-46AE-8787-E2047C7557E6}"/>
    <dgm:cxn modelId="{E8BA05C0-354C-444F-9C89-814731281094}" srcId="{23449FB3-3EA5-4B6B-9943-EA9A137237A1}" destId="{9095A4A5-0F47-4609-B70D-6FDF1E076392}" srcOrd="0" destOrd="0" parTransId="{A04580F6-1E79-4415-B6D9-3D4FCAEB7A57}" sibTransId="{A0D1D589-10CA-47F1-9355-CA6094B42865}"/>
    <dgm:cxn modelId="{8D48BED9-C961-4AAA-B7FC-7EB7D8C7E5F8}" type="presOf" srcId="{FAABCAD5-8CBC-46AE-8787-E2047C7557E6}" destId="{1172DAAF-269F-4AD6-8757-2A2135B0C344}" srcOrd="0" destOrd="0" presId="urn:microsoft.com/office/officeart/2005/8/layout/cycle6"/>
    <dgm:cxn modelId="{2ECB36DF-CA8D-4D02-AB3E-D0C9B872C500}" srcId="{23449FB3-3EA5-4B6B-9943-EA9A137237A1}" destId="{14967969-B6E0-4534-95C3-CB8141011CFE}" srcOrd="4" destOrd="0" parTransId="{7538E5FC-FD25-4879-8732-9125DAE33435}" sibTransId="{1DD17EF1-E707-4D6F-A64C-97D356D4892B}"/>
    <dgm:cxn modelId="{243FD5EA-F5DB-47C1-8E7E-023F3F9075F6}" type="presOf" srcId="{E35E1F30-3FBC-4585-B31F-83E090F0B0CF}" destId="{DC450C0C-3214-40EF-B7C1-D23276573452}" srcOrd="0" destOrd="0" presId="urn:microsoft.com/office/officeart/2005/8/layout/cycle6"/>
    <dgm:cxn modelId="{37F2B4EF-110A-4984-829F-7962A4FF50F1}" type="presParOf" srcId="{54F3794D-5F16-4156-92ED-F84BEAA4A2E2}" destId="{C155454C-33A2-4BD9-980D-7F6120680D03}" srcOrd="0" destOrd="0" presId="urn:microsoft.com/office/officeart/2005/8/layout/cycle6"/>
    <dgm:cxn modelId="{A6D294F9-DB4F-4C1E-91F8-107BA8391411}" type="presParOf" srcId="{54F3794D-5F16-4156-92ED-F84BEAA4A2E2}" destId="{F720253E-F009-4A7B-9C8B-8982422A60C3}" srcOrd="1" destOrd="0" presId="urn:microsoft.com/office/officeart/2005/8/layout/cycle6"/>
    <dgm:cxn modelId="{76B10C96-4137-4B0F-9180-B5C2E197A2C3}" type="presParOf" srcId="{54F3794D-5F16-4156-92ED-F84BEAA4A2E2}" destId="{F50D990E-A85A-4067-9726-3A263C357A1F}" srcOrd="2" destOrd="0" presId="urn:microsoft.com/office/officeart/2005/8/layout/cycle6"/>
    <dgm:cxn modelId="{3091D639-994D-4A4B-B70A-16061976F791}" type="presParOf" srcId="{54F3794D-5F16-4156-92ED-F84BEAA4A2E2}" destId="{DC450C0C-3214-40EF-B7C1-D23276573452}" srcOrd="3" destOrd="0" presId="urn:microsoft.com/office/officeart/2005/8/layout/cycle6"/>
    <dgm:cxn modelId="{D3867CDB-066B-4061-9A1C-E9E926F3D235}" type="presParOf" srcId="{54F3794D-5F16-4156-92ED-F84BEAA4A2E2}" destId="{F39D383F-7770-49BF-9125-16857A4DEB70}" srcOrd="4" destOrd="0" presId="urn:microsoft.com/office/officeart/2005/8/layout/cycle6"/>
    <dgm:cxn modelId="{D80290F6-F53D-469E-8AC5-EB33B446DE78}" type="presParOf" srcId="{54F3794D-5F16-4156-92ED-F84BEAA4A2E2}" destId="{2A9091E0-09BB-40FC-8566-A5A6761EE5E9}" srcOrd="5" destOrd="0" presId="urn:microsoft.com/office/officeart/2005/8/layout/cycle6"/>
    <dgm:cxn modelId="{D631A034-C3BB-444E-A6C1-D573A5600279}" type="presParOf" srcId="{54F3794D-5F16-4156-92ED-F84BEAA4A2E2}" destId="{79414C9B-2079-428D-A09D-47B11B4D05BB}" srcOrd="6" destOrd="0" presId="urn:microsoft.com/office/officeart/2005/8/layout/cycle6"/>
    <dgm:cxn modelId="{8FFB4FA6-8EC3-46F6-AA98-B7AB66C356F2}" type="presParOf" srcId="{54F3794D-5F16-4156-92ED-F84BEAA4A2E2}" destId="{066B2683-B9AD-4234-AB21-C4D69B410575}" srcOrd="7" destOrd="0" presId="urn:microsoft.com/office/officeart/2005/8/layout/cycle6"/>
    <dgm:cxn modelId="{5568AFDB-61B4-474B-8AFA-30FBB3CFF812}" type="presParOf" srcId="{54F3794D-5F16-4156-92ED-F84BEAA4A2E2}" destId="{C833AF0B-6D0A-4F4F-BD85-539BFAEB8777}" srcOrd="8" destOrd="0" presId="urn:microsoft.com/office/officeart/2005/8/layout/cycle6"/>
    <dgm:cxn modelId="{7433B7DA-0149-4F65-A77F-566B31144A35}" type="presParOf" srcId="{54F3794D-5F16-4156-92ED-F84BEAA4A2E2}" destId="{01982862-E91A-44DB-AF5D-53301A4BB50D}" srcOrd="9" destOrd="0" presId="urn:microsoft.com/office/officeart/2005/8/layout/cycle6"/>
    <dgm:cxn modelId="{1A109984-566D-410C-AAC0-888B67E60688}" type="presParOf" srcId="{54F3794D-5F16-4156-92ED-F84BEAA4A2E2}" destId="{DE5AB1EF-6474-42F6-AB78-341A28C78E13}" srcOrd="10" destOrd="0" presId="urn:microsoft.com/office/officeart/2005/8/layout/cycle6"/>
    <dgm:cxn modelId="{70726DD9-DE43-47DF-9D18-D764D4B056FC}" type="presParOf" srcId="{54F3794D-5F16-4156-92ED-F84BEAA4A2E2}" destId="{1172DAAF-269F-4AD6-8757-2A2135B0C344}" srcOrd="11" destOrd="0" presId="urn:microsoft.com/office/officeart/2005/8/layout/cycle6"/>
    <dgm:cxn modelId="{7BDA31FD-D6E5-4D0E-8B4A-CEC37AF615EC}" type="presParOf" srcId="{54F3794D-5F16-4156-92ED-F84BEAA4A2E2}" destId="{B63045A2-59A3-4605-BDB3-AB35176F8973}" srcOrd="12" destOrd="0" presId="urn:microsoft.com/office/officeart/2005/8/layout/cycle6"/>
    <dgm:cxn modelId="{E02671FA-0F6A-44FE-8618-2C2A718677D5}" type="presParOf" srcId="{54F3794D-5F16-4156-92ED-F84BEAA4A2E2}" destId="{4AFA5B8A-9936-4342-8B3D-2C4324C89A32}" srcOrd="13" destOrd="0" presId="urn:microsoft.com/office/officeart/2005/8/layout/cycle6"/>
    <dgm:cxn modelId="{F0B007FB-C983-427C-8E39-5A3E5F7D126F}" type="presParOf" srcId="{54F3794D-5F16-4156-92ED-F84BEAA4A2E2}" destId="{26296342-7116-4B7E-8631-4E34612900C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10A534-C7FF-439F-A4F9-6D3D46ABD0D3}" type="doc">
      <dgm:prSet loTypeId="urn:microsoft.com/office/officeart/2005/8/layout/hList2#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D2A491-B257-4F0E-B19D-1D50DE3A3735}">
      <dgm:prSet phldrT="[Text]"/>
      <dgm:spPr/>
      <dgm:t>
        <a:bodyPr/>
        <a:lstStyle/>
        <a:p>
          <a:r>
            <a:rPr lang="hr-HR" dirty="0">
              <a:solidFill>
                <a:schemeClr val="accent1"/>
              </a:solidFill>
            </a:rPr>
            <a:t>TJELESNA</a:t>
          </a:r>
          <a:endParaRPr lang="en-US" dirty="0">
            <a:solidFill>
              <a:schemeClr val="accent1"/>
            </a:solidFill>
          </a:endParaRPr>
        </a:p>
      </dgm:t>
    </dgm:pt>
    <dgm:pt modelId="{15EAD181-D71A-462A-8EB9-D252CD6D62CC}" type="parTrans" cxnId="{6940B896-100B-4EBC-B351-F9B6B7C2E08A}">
      <dgm:prSet/>
      <dgm:spPr/>
      <dgm:t>
        <a:bodyPr/>
        <a:lstStyle/>
        <a:p>
          <a:endParaRPr lang="en-US"/>
        </a:p>
      </dgm:t>
    </dgm:pt>
    <dgm:pt modelId="{2626F9B6-80C8-4D3A-B961-8799524E368D}" type="sibTrans" cxnId="{6940B896-100B-4EBC-B351-F9B6B7C2E08A}">
      <dgm:prSet/>
      <dgm:spPr/>
      <dgm:t>
        <a:bodyPr/>
        <a:lstStyle/>
        <a:p>
          <a:endParaRPr lang="en-US"/>
        </a:p>
      </dgm:t>
    </dgm:pt>
    <dgm:pt modelId="{CA265F48-E778-405E-8912-1727F82A014B}">
      <dgm:prSet phldrT="[Text]"/>
      <dgm:spPr/>
      <dgm:t>
        <a:bodyPr/>
        <a:lstStyle/>
        <a:p>
          <a:r>
            <a:rPr lang="hr-HR" dirty="0">
              <a:solidFill>
                <a:schemeClr val="accent4"/>
              </a:solidFill>
            </a:rPr>
            <a:t>SPOZNAJNA</a:t>
          </a:r>
          <a:endParaRPr lang="en-US" dirty="0">
            <a:solidFill>
              <a:schemeClr val="accent4"/>
            </a:solidFill>
          </a:endParaRPr>
        </a:p>
      </dgm:t>
    </dgm:pt>
    <dgm:pt modelId="{31C018F7-1EF3-4C0C-9C57-6A045D6D29D8}" type="parTrans" cxnId="{B67EEE0A-E10C-4BB6-A35E-2D6540BE2C1D}">
      <dgm:prSet/>
      <dgm:spPr/>
      <dgm:t>
        <a:bodyPr/>
        <a:lstStyle/>
        <a:p>
          <a:endParaRPr lang="en-US"/>
        </a:p>
      </dgm:t>
    </dgm:pt>
    <dgm:pt modelId="{B4197C9B-1721-4EFE-A60F-A79892B54AED}" type="sibTrans" cxnId="{B67EEE0A-E10C-4BB6-A35E-2D6540BE2C1D}">
      <dgm:prSet/>
      <dgm:spPr/>
      <dgm:t>
        <a:bodyPr/>
        <a:lstStyle/>
        <a:p>
          <a:endParaRPr lang="en-US"/>
        </a:p>
      </dgm:t>
    </dgm:pt>
    <dgm:pt modelId="{965B5D98-07EB-454E-90E9-B6825A44685D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Utvrđuje psiholog i pedagog.</a:t>
          </a:r>
          <a:endParaRPr lang="en-US" sz="14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17B47576-092E-43BD-8ACE-C16773130DA2}" type="parTrans" cxnId="{0BF673E8-DAC0-4669-AF24-3F41AF405CF8}">
      <dgm:prSet/>
      <dgm:spPr/>
      <dgm:t>
        <a:bodyPr/>
        <a:lstStyle/>
        <a:p>
          <a:endParaRPr lang="en-US"/>
        </a:p>
      </dgm:t>
    </dgm:pt>
    <dgm:pt modelId="{7441F9EE-C758-4148-A365-0959D35601F8}" type="sibTrans" cxnId="{0BF673E8-DAC0-4669-AF24-3F41AF405CF8}">
      <dgm:prSet/>
      <dgm:spPr/>
      <dgm:t>
        <a:bodyPr/>
        <a:lstStyle/>
        <a:p>
          <a:endParaRPr lang="en-US"/>
        </a:p>
      </dgm:t>
    </dgm:pt>
    <dgm:pt modelId="{43CA6E14-6237-4B39-8F01-050CC8D90C57}">
      <dgm:prSet phldrT="[Text]"/>
      <dgm:spPr/>
      <dgm:t>
        <a:bodyPr/>
        <a:lstStyle/>
        <a:p>
          <a:r>
            <a:rPr lang="hr-HR" dirty="0">
              <a:solidFill>
                <a:schemeClr val="accent3">
                  <a:lumMod val="75000"/>
                </a:schemeClr>
              </a:solidFill>
            </a:rPr>
            <a:t>EMOCIONALNO-SOCIJALNA</a:t>
          </a:r>
          <a:endParaRPr lang="en-US" dirty="0">
            <a:solidFill>
              <a:schemeClr val="accent3">
                <a:lumMod val="75000"/>
              </a:schemeClr>
            </a:solidFill>
          </a:endParaRPr>
        </a:p>
      </dgm:t>
    </dgm:pt>
    <dgm:pt modelId="{D67EA8B4-81F8-4372-8101-B60418FFFAF3}" type="parTrans" cxnId="{17F4D4DD-3C22-4245-81F1-7A2ACCA7A56C}">
      <dgm:prSet/>
      <dgm:spPr/>
      <dgm:t>
        <a:bodyPr/>
        <a:lstStyle/>
        <a:p>
          <a:endParaRPr lang="en-US"/>
        </a:p>
      </dgm:t>
    </dgm:pt>
    <dgm:pt modelId="{65F77F1C-C87C-44CC-A540-5F4BCA9C60FE}" type="sibTrans" cxnId="{17F4D4DD-3C22-4245-81F1-7A2ACCA7A56C}">
      <dgm:prSet/>
      <dgm:spPr/>
      <dgm:t>
        <a:bodyPr/>
        <a:lstStyle/>
        <a:p>
          <a:endParaRPr lang="en-US"/>
        </a:p>
      </dgm:t>
    </dgm:pt>
    <dgm:pt modelId="{E777814B-19EF-409B-AAD4-E0287E7778F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ESS znači moći:</a:t>
          </a:r>
          <a:endParaRPr lang="en-US" sz="14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381F0D29-305C-4555-A913-405C6A8E6CD6}" type="parTrans" cxnId="{659734A6-0383-4926-9114-98A4EEFD49B0}">
      <dgm:prSet/>
      <dgm:spPr/>
      <dgm:t>
        <a:bodyPr/>
        <a:lstStyle/>
        <a:p>
          <a:endParaRPr lang="en-US"/>
        </a:p>
      </dgm:t>
    </dgm:pt>
    <dgm:pt modelId="{EE847D20-A785-4017-AFC9-07554892BC4C}" type="sibTrans" cxnId="{659734A6-0383-4926-9114-98A4EEFD49B0}">
      <dgm:prSet/>
      <dgm:spPr/>
      <dgm:t>
        <a:bodyPr/>
        <a:lstStyle/>
        <a:p>
          <a:endParaRPr lang="en-US"/>
        </a:p>
      </dgm:t>
    </dgm:pt>
    <dgm:pt modelId="{D39DFE62-B1B9-41A0-B00A-3DC3B8ABD14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Dijete treba biti zdravo i zadovoljavati minimum standarda za visinu, težinu i tjelesne proporcije.</a:t>
          </a:r>
        </a:p>
      </dgm:t>
    </dgm:pt>
    <dgm:pt modelId="{149CC0DE-DA8A-429A-8A3B-DED2C309D6CA}" type="parTrans" cxnId="{64554F2D-C4EB-4EB1-9CA1-C2554E0EC761}">
      <dgm:prSet/>
      <dgm:spPr/>
      <dgm:t>
        <a:bodyPr/>
        <a:lstStyle/>
        <a:p>
          <a:endParaRPr lang="en-US"/>
        </a:p>
      </dgm:t>
    </dgm:pt>
    <dgm:pt modelId="{570BEE19-BC03-4987-9C13-97284FA51CB5}" type="sibTrans" cxnId="{64554F2D-C4EB-4EB1-9CA1-C2554E0EC761}">
      <dgm:prSet/>
      <dgm:spPr/>
      <dgm:t>
        <a:bodyPr/>
        <a:lstStyle/>
        <a:p>
          <a:endParaRPr lang="en-US"/>
        </a:p>
      </dgm:t>
    </dgm:pt>
    <dgm:pt modelId="{DD78D078-F0A4-4CF3-905D-4932D2D5B59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Osjetni organi (vid, sluh) trebaju normalno funkcionirati, ako je potrebno uz korekciju.</a:t>
          </a:r>
        </a:p>
      </dgm:t>
    </dgm:pt>
    <dgm:pt modelId="{A7D50F45-3C55-4287-8920-E718D4E725C1}" type="parTrans" cxnId="{EDF7F0E7-5AD8-45AB-80B4-3E8BC2983AE6}">
      <dgm:prSet/>
      <dgm:spPr/>
      <dgm:t>
        <a:bodyPr/>
        <a:lstStyle/>
        <a:p>
          <a:endParaRPr lang="en-US"/>
        </a:p>
      </dgm:t>
    </dgm:pt>
    <dgm:pt modelId="{94052D4D-74A3-4050-8DA9-81E42EEE7A5D}" type="sibTrans" cxnId="{EDF7F0E7-5AD8-45AB-80B4-3E8BC2983AE6}">
      <dgm:prSet/>
      <dgm:spPr/>
      <dgm:t>
        <a:bodyPr/>
        <a:lstStyle/>
        <a:p>
          <a:endParaRPr lang="en-US"/>
        </a:p>
      </dgm:t>
    </dgm:pt>
    <dgm:pt modelId="{D890FBFF-CB70-4E78-86F3-CE504265E0A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Tjelesna muskulatura djeteta treba biti razvijena da omogućava kretanje, stajanje i sjedenje bez teškoća, kao i izdržavanje tjelesnih napora poput nošenja šk. torbe, pješačenja do škole i mirnog sjedenja u šk. klupi izvjesno vrijeme.</a:t>
          </a:r>
        </a:p>
      </dgm:t>
    </dgm:pt>
    <dgm:pt modelId="{212D5133-1184-4DEB-9A78-A69F87761834}" type="parTrans" cxnId="{45FD8B9E-4FEA-40FF-BDF2-68573BF94E0F}">
      <dgm:prSet/>
      <dgm:spPr/>
      <dgm:t>
        <a:bodyPr/>
        <a:lstStyle/>
        <a:p>
          <a:endParaRPr lang="en-US"/>
        </a:p>
      </dgm:t>
    </dgm:pt>
    <dgm:pt modelId="{D41CFC56-0AF3-43D0-9D45-CFC38AB03019}" type="sibTrans" cxnId="{45FD8B9E-4FEA-40FF-BDF2-68573BF94E0F}">
      <dgm:prSet/>
      <dgm:spPr/>
      <dgm:t>
        <a:bodyPr/>
        <a:lstStyle/>
        <a:p>
          <a:endParaRPr lang="en-US"/>
        </a:p>
      </dgm:t>
    </dgm:pt>
    <dgm:pt modelId="{F8C83982-8C80-4501-8B64-CE42D6025006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Dijete treba imati razvijene navike kontrole organa za izlučivanje i normalnog hranjenja.</a:t>
          </a:r>
        </a:p>
      </dgm:t>
    </dgm:pt>
    <dgm:pt modelId="{FFAA9208-B397-4BA0-9DDF-2CC946B7DD84}" type="parTrans" cxnId="{1BDF77F1-3DDE-4587-8263-9B8DC804B7AB}">
      <dgm:prSet/>
      <dgm:spPr/>
      <dgm:t>
        <a:bodyPr/>
        <a:lstStyle/>
        <a:p>
          <a:endParaRPr lang="en-US"/>
        </a:p>
      </dgm:t>
    </dgm:pt>
    <dgm:pt modelId="{4DAB9CE3-01E9-4BEC-9920-DB22658EE9BE}" type="sibTrans" cxnId="{1BDF77F1-3DDE-4587-8263-9B8DC804B7AB}">
      <dgm:prSet/>
      <dgm:spPr/>
      <dgm:t>
        <a:bodyPr/>
        <a:lstStyle/>
        <a:p>
          <a:endParaRPr lang="en-US"/>
        </a:p>
      </dgm:t>
    </dgm:pt>
    <dgm:pt modelId="{BACAFD10-44A4-46E6-BA75-3D1B1521300C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Spoznajna spremnost obuhvaća razvijenost psihičkih funkcija. </a:t>
          </a:r>
        </a:p>
      </dgm:t>
    </dgm:pt>
    <dgm:pt modelId="{33FE41A0-3BBA-4655-B1F5-883B3AB0C276}" type="parTrans" cxnId="{C0809734-3653-44E8-BAF9-EA0C91B79418}">
      <dgm:prSet/>
      <dgm:spPr/>
      <dgm:t>
        <a:bodyPr/>
        <a:lstStyle/>
        <a:p>
          <a:endParaRPr lang="en-US"/>
        </a:p>
      </dgm:t>
    </dgm:pt>
    <dgm:pt modelId="{8B804F26-F086-453F-8F2E-39E108D6CA30}" type="sibTrans" cxnId="{C0809734-3653-44E8-BAF9-EA0C91B79418}">
      <dgm:prSet/>
      <dgm:spPr/>
      <dgm:t>
        <a:bodyPr/>
        <a:lstStyle/>
        <a:p>
          <a:endParaRPr lang="en-US"/>
        </a:p>
      </dgm:t>
    </dgm:pt>
    <dgm:pt modelId="{D952ED05-20E0-4E4A-B69F-9D85601AF65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Govor - dijete mora biti sposobno izraziti svoje misli i potrebe te razumjeti tuđi govor. </a:t>
          </a:r>
        </a:p>
      </dgm:t>
    </dgm:pt>
    <dgm:pt modelId="{5BE268B8-651A-4460-A318-CDC006260CAA}" type="parTrans" cxnId="{9CA38FC3-63F3-4468-929A-A22E32231D15}">
      <dgm:prSet/>
      <dgm:spPr/>
      <dgm:t>
        <a:bodyPr/>
        <a:lstStyle/>
        <a:p>
          <a:endParaRPr lang="en-US"/>
        </a:p>
      </dgm:t>
    </dgm:pt>
    <dgm:pt modelId="{2E7ACD97-4AC2-403D-9E85-D8B1B42F00E2}" type="sibTrans" cxnId="{9CA38FC3-63F3-4468-929A-A22E32231D15}">
      <dgm:prSet/>
      <dgm:spPr/>
      <dgm:t>
        <a:bodyPr/>
        <a:lstStyle/>
        <a:p>
          <a:endParaRPr lang="en-US"/>
        </a:p>
      </dgm:t>
    </dgm:pt>
    <dgm:pt modelId="{DB226DB7-13B1-4EFE-864F-0BBFC31A71D0}">
      <dgm:prSet custT="1"/>
      <dgm:spPr>
        <a:solidFill>
          <a:schemeClr val="accent3"/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Uspješno komunicirati s vršnjacima i odraslima;</a:t>
          </a:r>
        </a:p>
      </dgm:t>
    </dgm:pt>
    <dgm:pt modelId="{F6E708B3-AEA9-4808-A1F4-4BE57D8DE6B1}" type="parTrans" cxnId="{D7C46C72-5737-4ECE-89A6-9D9EDDFB8607}">
      <dgm:prSet/>
      <dgm:spPr/>
      <dgm:t>
        <a:bodyPr/>
        <a:lstStyle/>
        <a:p>
          <a:endParaRPr lang="en-US"/>
        </a:p>
      </dgm:t>
    </dgm:pt>
    <dgm:pt modelId="{10B1045F-E5AB-4D12-8046-A798F814C7AE}" type="sibTrans" cxnId="{D7C46C72-5737-4ECE-89A6-9D9EDDFB8607}">
      <dgm:prSet/>
      <dgm:spPr/>
      <dgm:t>
        <a:bodyPr/>
        <a:lstStyle/>
        <a:p>
          <a:endParaRPr lang="en-US"/>
        </a:p>
      </dgm:t>
    </dgm:pt>
    <dgm:pt modelId="{14D2E8D7-A66A-4844-9B42-5DE09155813A}">
      <dgm:prSet custT="1"/>
      <dgm:spPr>
        <a:solidFill>
          <a:schemeClr val="accent3"/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Surađivati  s vršnjacima i usklađivati vlastite ciljeve         i želje s pravilima i </a:t>
          </a:r>
          <a:r>
            <a:rPr lang="hr-HR" sz="140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ciljevima grupe</a:t>
          </a:r>
          <a:endParaRPr lang="hr-HR" sz="14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63EA6610-670E-419E-8E57-934D43C0D486}" type="parTrans" cxnId="{0E39FFF1-90A7-4B8D-B591-EFF38292C4D8}">
      <dgm:prSet/>
      <dgm:spPr/>
      <dgm:t>
        <a:bodyPr/>
        <a:lstStyle/>
        <a:p>
          <a:endParaRPr lang="en-US"/>
        </a:p>
      </dgm:t>
    </dgm:pt>
    <dgm:pt modelId="{C9CF6D5A-7943-4ADE-AAA3-41A75F40FF40}" type="sibTrans" cxnId="{0E39FFF1-90A7-4B8D-B591-EFF38292C4D8}">
      <dgm:prSet/>
      <dgm:spPr/>
      <dgm:t>
        <a:bodyPr/>
        <a:lstStyle/>
        <a:p>
          <a:endParaRPr lang="en-US"/>
        </a:p>
      </dgm:t>
    </dgm:pt>
    <dgm:pt modelId="{A51F4DBA-6C3C-4430-9325-194BD4F20E1E}">
      <dgm:prSet custT="1"/>
      <dgm:spPr>
        <a:solidFill>
          <a:schemeClr val="accent3"/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Prihvatiti autoritet učitelja;</a:t>
          </a:r>
        </a:p>
      </dgm:t>
    </dgm:pt>
    <dgm:pt modelId="{8255CDFE-FBA2-40B0-AEFE-082FAE6259FA}" type="parTrans" cxnId="{1438A952-31BB-487F-BFBC-8A4FA3862B2D}">
      <dgm:prSet/>
      <dgm:spPr/>
      <dgm:t>
        <a:bodyPr/>
        <a:lstStyle/>
        <a:p>
          <a:endParaRPr lang="en-US"/>
        </a:p>
      </dgm:t>
    </dgm:pt>
    <dgm:pt modelId="{5EC50711-1DD1-40B5-8110-46F125D92C97}" type="sibTrans" cxnId="{1438A952-31BB-487F-BFBC-8A4FA3862B2D}">
      <dgm:prSet/>
      <dgm:spPr/>
      <dgm:t>
        <a:bodyPr/>
        <a:lstStyle/>
        <a:p>
          <a:endParaRPr lang="en-US"/>
        </a:p>
      </dgm:t>
    </dgm:pt>
    <dgm:pt modelId="{12338145-FC3A-4A99-98D5-B7C24E033114}">
      <dgm:prSet custT="1"/>
      <dgm:spPr>
        <a:solidFill>
          <a:schemeClr val="accent3"/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Sklapati i održavati prijateljske veze s vršnjacima;</a:t>
          </a:r>
        </a:p>
      </dgm:t>
    </dgm:pt>
    <dgm:pt modelId="{A3209CFB-1941-40F2-9D03-1078C0623606}" type="parTrans" cxnId="{8C0A7BA1-266B-4F99-A02D-5C72F45E6F5B}">
      <dgm:prSet/>
      <dgm:spPr/>
      <dgm:t>
        <a:bodyPr/>
        <a:lstStyle/>
        <a:p>
          <a:endParaRPr lang="en-US"/>
        </a:p>
      </dgm:t>
    </dgm:pt>
    <dgm:pt modelId="{32D88D78-B5F8-4D88-8000-72811B312093}" type="sibTrans" cxnId="{8C0A7BA1-266B-4F99-A02D-5C72F45E6F5B}">
      <dgm:prSet/>
      <dgm:spPr/>
      <dgm:t>
        <a:bodyPr/>
        <a:lstStyle/>
        <a:p>
          <a:endParaRPr lang="en-US"/>
        </a:p>
      </dgm:t>
    </dgm:pt>
    <dgm:pt modelId="{00D6E357-C22D-462F-908A-B6E56491B751}">
      <dgm:prSet custT="1"/>
      <dgm:spPr>
        <a:solidFill>
          <a:schemeClr val="accent3"/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Odvojiti se od roditelja;</a:t>
          </a:r>
        </a:p>
      </dgm:t>
    </dgm:pt>
    <dgm:pt modelId="{011167F9-DEDF-425D-AD13-86E96C9F541D}" type="parTrans" cxnId="{686B6930-E67B-4455-9564-8C4CD7A030C7}">
      <dgm:prSet/>
      <dgm:spPr/>
      <dgm:t>
        <a:bodyPr/>
        <a:lstStyle/>
        <a:p>
          <a:endParaRPr lang="en-US"/>
        </a:p>
      </dgm:t>
    </dgm:pt>
    <dgm:pt modelId="{9EC68829-CD57-4093-8520-CE8AFFA06252}" type="sibTrans" cxnId="{686B6930-E67B-4455-9564-8C4CD7A030C7}">
      <dgm:prSet/>
      <dgm:spPr/>
      <dgm:t>
        <a:bodyPr/>
        <a:lstStyle/>
        <a:p>
          <a:endParaRPr lang="en-US"/>
        </a:p>
      </dgm:t>
    </dgm:pt>
    <dgm:pt modelId="{80BF5921-041B-421C-9106-C48374E18A97}">
      <dgm:prSet custT="1"/>
      <dgm:spPr>
        <a:solidFill>
          <a:schemeClr val="accent3"/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Primjereno kontrolirati svoje postupke i osjećaje;</a:t>
          </a:r>
        </a:p>
      </dgm:t>
    </dgm:pt>
    <dgm:pt modelId="{8E9BAECD-E829-453E-B266-D707B19E18C1}" type="parTrans" cxnId="{89EC5275-D765-49B6-9060-04E25574EA0C}">
      <dgm:prSet/>
      <dgm:spPr/>
      <dgm:t>
        <a:bodyPr/>
        <a:lstStyle/>
        <a:p>
          <a:endParaRPr lang="en-US"/>
        </a:p>
      </dgm:t>
    </dgm:pt>
    <dgm:pt modelId="{62F1F531-2B67-40E5-BE55-1226987AA1DD}" type="sibTrans" cxnId="{89EC5275-D765-49B6-9060-04E25574EA0C}">
      <dgm:prSet/>
      <dgm:spPr/>
      <dgm:t>
        <a:bodyPr/>
        <a:lstStyle/>
        <a:p>
          <a:endParaRPr lang="en-US"/>
        </a:p>
      </dgm:t>
    </dgm:pt>
    <dgm:pt modelId="{3D9DD805-99BF-4811-ABA4-DCB67C5A735B}">
      <dgm:prSet custT="1"/>
      <dgm:spPr>
        <a:solidFill>
          <a:schemeClr val="accent3"/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Ustrajati u aktivnosti čak i kad ne uspije odmah.</a:t>
          </a:r>
        </a:p>
      </dgm:t>
    </dgm:pt>
    <dgm:pt modelId="{D84CDF3D-8155-4EE3-96AA-9034D5CC3E57}" type="parTrans" cxnId="{D4A5621D-E3A1-4F74-B0E7-61FF86FF2EEA}">
      <dgm:prSet/>
      <dgm:spPr/>
      <dgm:t>
        <a:bodyPr/>
        <a:lstStyle/>
        <a:p>
          <a:endParaRPr lang="en-US"/>
        </a:p>
      </dgm:t>
    </dgm:pt>
    <dgm:pt modelId="{254F734C-3528-434C-8E6F-BA9D3DE35D72}" type="sibTrans" cxnId="{D4A5621D-E3A1-4F74-B0E7-61FF86FF2EEA}">
      <dgm:prSet/>
      <dgm:spPr/>
      <dgm:t>
        <a:bodyPr/>
        <a:lstStyle/>
        <a:p>
          <a:endParaRPr lang="en-US"/>
        </a:p>
      </dgm:t>
    </dgm:pt>
    <dgm:pt modelId="{2DD50106-7629-4631-9D6B-ACA427CB1C64}">
      <dgm:prSet custT="1"/>
      <dgm:spPr>
        <a:solidFill>
          <a:schemeClr val="accent3"/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ESS olakšava djetetu prihvaćanje školskog života i obveza, a sve je više dokaza o njezinoj važnosti za školski uspjeh.</a:t>
          </a:r>
        </a:p>
      </dgm:t>
    </dgm:pt>
    <dgm:pt modelId="{6716B8DD-D18B-4C58-9576-2CC4104C271D}" type="parTrans" cxnId="{FFA9F008-934E-43DF-B838-186FF55B5108}">
      <dgm:prSet/>
      <dgm:spPr/>
      <dgm:t>
        <a:bodyPr/>
        <a:lstStyle/>
        <a:p>
          <a:endParaRPr lang="en-US"/>
        </a:p>
      </dgm:t>
    </dgm:pt>
    <dgm:pt modelId="{A3FBBBB0-128F-4672-BA41-6FA1690FD998}" type="sibTrans" cxnId="{FFA9F008-934E-43DF-B838-186FF55B5108}">
      <dgm:prSet/>
      <dgm:spPr/>
      <dgm:t>
        <a:bodyPr/>
        <a:lstStyle/>
        <a:p>
          <a:endParaRPr lang="en-US"/>
        </a:p>
      </dgm:t>
    </dgm:pt>
    <dgm:pt modelId="{D4346043-A326-44FD-B51A-F978A9F4B8EC}">
      <dgm:prSet phldrT="[Text]" custT="1"/>
      <dgm:spPr>
        <a:solidFill>
          <a:schemeClr val="accent3"/>
        </a:solidFill>
      </dgm:spPr>
      <dgm:t>
        <a:bodyPr/>
        <a:lstStyle/>
        <a:p>
          <a:endParaRPr lang="en-US" sz="13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343B1EF7-FB50-4A22-A528-7D9359EC66A3}" type="parTrans" cxnId="{408B6B36-BA08-4B41-B33E-3FBDE7F7A044}">
      <dgm:prSet/>
      <dgm:spPr/>
      <dgm:t>
        <a:bodyPr/>
        <a:lstStyle/>
        <a:p>
          <a:endParaRPr lang="en-US"/>
        </a:p>
      </dgm:t>
    </dgm:pt>
    <dgm:pt modelId="{793641A1-9502-4FA3-A31A-2D9FB313A6B2}" type="sibTrans" cxnId="{408B6B36-BA08-4B41-B33E-3FBDE7F7A044}">
      <dgm:prSet/>
      <dgm:spPr/>
      <dgm:t>
        <a:bodyPr/>
        <a:lstStyle/>
        <a:p>
          <a:endParaRPr lang="en-US"/>
        </a:p>
      </dgm:t>
    </dgm:pt>
    <dgm:pt modelId="{83AB14C3-B76E-446F-A33F-13951F1DD3E0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sz="14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AEF31A93-A4B3-4239-AA2C-D5302B4CA6D0}" type="parTrans" cxnId="{6011D707-4F64-4616-A08F-1E7BBA8CEF06}">
      <dgm:prSet/>
      <dgm:spPr/>
      <dgm:t>
        <a:bodyPr/>
        <a:lstStyle/>
        <a:p>
          <a:endParaRPr lang="en-US"/>
        </a:p>
      </dgm:t>
    </dgm:pt>
    <dgm:pt modelId="{904A4669-CA06-4036-958E-A90FDF291F34}" type="sibTrans" cxnId="{6011D707-4F64-4616-A08F-1E7BBA8CEF06}">
      <dgm:prSet/>
      <dgm:spPr/>
      <dgm:t>
        <a:bodyPr/>
        <a:lstStyle/>
        <a:p>
          <a:endParaRPr lang="en-US"/>
        </a:p>
      </dgm:t>
    </dgm:pt>
    <dgm:pt modelId="{2D58C0CA-CBB8-4457-AFFA-75A67968078F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1300" dirty="0">
            <a:solidFill>
              <a:schemeClr val="accent6">
                <a:lumMod val="75000"/>
              </a:schemeClr>
            </a:solidFill>
            <a:latin typeface="+mj-lt"/>
          </a:endParaRPr>
        </a:p>
      </dgm:t>
    </dgm:pt>
    <dgm:pt modelId="{B45AD038-2724-4CFF-A79F-343EDA18993D}" type="parTrans" cxnId="{8B11B157-695B-4607-A060-1C73AC72FABB}">
      <dgm:prSet/>
      <dgm:spPr/>
      <dgm:t>
        <a:bodyPr/>
        <a:lstStyle/>
        <a:p>
          <a:endParaRPr lang="en-US"/>
        </a:p>
      </dgm:t>
    </dgm:pt>
    <dgm:pt modelId="{402F9652-491A-4649-B00B-64AA63D87C21}" type="sibTrans" cxnId="{8B11B157-695B-4607-A060-1C73AC72FABB}">
      <dgm:prSet/>
      <dgm:spPr/>
      <dgm:t>
        <a:bodyPr/>
        <a:lstStyle/>
        <a:p>
          <a:endParaRPr lang="en-US"/>
        </a:p>
      </dgm:t>
    </dgm:pt>
    <dgm:pt modelId="{1F477867-E32A-4E8A-A91A-F1C8EB891F1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Treba imati namjernu mogućnost usmjeravanja i održavanja pažnje – šestogodišnjak bi se trebao moći koncentrirati 15-20 min. na neku aktivnost. </a:t>
          </a:r>
        </a:p>
      </dgm:t>
    </dgm:pt>
    <dgm:pt modelId="{19FB4E4E-470B-4B80-84A6-FE916C376CC3}" type="parTrans" cxnId="{0E0C3EAD-806A-46CC-9CF0-53D5B358EC74}">
      <dgm:prSet/>
      <dgm:spPr/>
      <dgm:t>
        <a:bodyPr/>
        <a:lstStyle/>
        <a:p>
          <a:endParaRPr lang="en-US"/>
        </a:p>
      </dgm:t>
    </dgm:pt>
    <dgm:pt modelId="{866100E2-977B-48AE-94A8-0577497AD9C9}" type="sibTrans" cxnId="{0E0C3EAD-806A-46CC-9CF0-53D5B358EC74}">
      <dgm:prSet/>
      <dgm:spPr/>
      <dgm:t>
        <a:bodyPr/>
        <a:lstStyle/>
        <a:p>
          <a:endParaRPr lang="en-US"/>
        </a:p>
      </dgm:t>
    </dgm:pt>
    <dgm:pt modelId="{D93FE13A-2E3D-4F35-9A1E-44F089AB01F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Od djeteta koje kreće u školu očekuje se i primjerena razvijenost pamćenja, mišljenja, opažanja te grafo-motoričkih vještina važnih za crtanje i pisanje. </a:t>
          </a:r>
        </a:p>
      </dgm:t>
    </dgm:pt>
    <dgm:pt modelId="{D8775862-4033-4189-9EB8-09D8474DC7EE}" type="parTrans" cxnId="{0F837577-02A2-437A-9A9E-6F9CBFF43028}">
      <dgm:prSet/>
      <dgm:spPr/>
      <dgm:t>
        <a:bodyPr/>
        <a:lstStyle/>
        <a:p>
          <a:endParaRPr lang="en-US"/>
        </a:p>
      </dgm:t>
    </dgm:pt>
    <dgm:pt modelId="{82FC5CA3-82A2-4B9B-A9E1-1668B13E912F}" type="sibTrans" cxnId="{0F837577-02A2-437A-9A9E-6F9CBFF43028}">
      <dgm:prSet/>
      <dgm:spPr/>
      <dgm:t>
        <a:bodyPr/>
        <a:lstStyle/>
        <a:p>
          <a:endParaRPr lang="en-US"/>
        </a:p>
      </dgm:t>
    </dgm:pt>
    <dgm:pt modelId="{B24AF47F-2DCC-4487-8C73-D6A161E8257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sz="14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0CA9A345-A784-4A99-B07D-74EC5B698D22}" type="parTrans" cxnId="{CB925382-1E08-4485-9A5B-3966E16C0C69}">
      <dgm:prSet/>
      <dgm:spPr/>
      <dgm:t>
        <a:bodyPr/>
        <a:lstStyle/>
        <a:p>
          <a:endParaRPr lang="hr-HR"/>
        </a:p>
      </dgm:t>
    </dgm:pt>
    <dgm:pt modelId="{3F616DE0-3DD9-4ED6-AFA3-24EE267FFBA4}" type="sibTrans" cxnId="{CB925382-1E08-4485-9A5B-3966E16C0C69}">
      <dgm:prSet/>
      <dgm:spPr/>
      <dgm:t>
        <a:bodyPr/>
        <a:lstStyle/>
        <a:p>
          <a:endParaRPr lang="hr-HR"/>
        </a:p>
      </dgm:t>
    </dgm:pt>
    <dgm:pt modelId="{C8BDF5F6-43BA-4B95-AC2A-1F4758DF5118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Utvrđuje liječnik.</a:t>
          </a:r>
          <a:endParaRPr lang="en-US" sz="14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DFC7D3FD-E673-4CCD-A1B9-AB13833F8182}" type="sibTrans" cxnId="{C3F2F5AF-A496-438A-B139-FEBE37FC838A}">
      <dgm:prSet/>
      <dgm:spPr/>
      <dgm:t>
        <a:bodyPr/>
        <a:lstStyle/>
        <a:p>
          <a:endParaRPr lang="en-US"/>
        </a:p>
      </dgm:t>
    </dgm:pt>
    <dgm:pt modelId="{F06C92AE-FB82-49C8-9F68-BD0BFEAAA07B}" type="parTrans" cxnId="{C3F2F5AF-A496-438A-B139-FEBE37FC838A}">
      <dgm:prSet/>
      <dgm:spPr/>
      <dgm:t>
        <a:bodyPr/>
        <a:lstStyle/>
        <a:p>
          <a:endParaRPr lang="en-US"/>
        </a:p>
      </dgm:t>
    </dgm:pt>
    <dgm:pt modelId="{1B5AA3AA-7710-425E-9D65-D6159562321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1300" dirty="0">
            <a:solidFill>
              <a:schemeClr val="accent6">
                <a:lumMod val="75000"/>
              </a:schemeClr>
            </a:solidFill>
            <a:latin typeface="+mj-lt"/>
          </a:endParaRPr>
        </a:p>
      </dgm:t>
    </dgm:pt>
    <dgm:pt modelId="{D6929F09-FDE1-452D-BB64-6AF42D365722}" type="parTrans" cxnId="{FD4EEA2A-9ED3-4106-ACFD-8912D2363286}">
      <dgm:prSet/>
      <dgm:spPr/>
      <dgm:t>
        <a:bodyPr/>
        <a:lstStyle/>
        <a:p>
          <a:endParaRPr lang="hr-HR"/>
        </a:p>
      </dgm:t>
    </dgm:pt>
    <dgm:pt modelId="{BDF9B4CD-B8BE-4D17-9EC5-FA2F0D4BB3A8}" type="sibTrans" cxnId="{FD4EEA2A-9ED3-4106-ACFD-8912D2363286}">
      <dgm:prSet/>
      <dgm:spPr/>
      <dgm:t>
        <a:bodyPr/>
        <a:lstStyle/>
        <a:p>
          <a:endParaRPr lang="hr-HR"/>
        </a:p>
      </dgm:t>
    </dgm:pt>
    <dgm:pt modelId="{878B5152-C6E9-434E-BBD6-0E1C1F7685A0}" type="pres">
      <dgm:prSet presAssocID="{AD10A534-C7FF-439F-A4F9-6D3D46ABD0D3}" presName="linearFlow" presStyleCnt="0">
        <dgm:presLayoutVars>
          <dgm:dir/>
          <dgm:animLvl val="lvl"/>
          <dgm:resizeHandles/>
        </dgm:presLayoutVars>
      </dgm:prSet>
      <dgm:spPr/>
    </dgm:pt>
    <dgm:pt modelId="{827F47E3-A097-4032-ABF7-E064BB6B8417}" type="pres">
      <dgm:prSet presAssocID="{BDD2A491-B257-4F0E-B19D-1D50DE3A3735}" presName="compositeNode" presStyleCnt="0">
        <dgm:presLayoutVars>
          <dgm:bulletEnabled val="1"/>
        </dgm:presLayoutVars>
      </dgm:prSet>
      <dgm:spPr/>
    </dgm:pt>
    <dgm:pt modelId="{7B7DB8B3-792C-432B-83CA-504780FEE7BD}" type="pres">
      <dgm:prSet presAssocID="{BDD2A491-B257-4F0E-B19D-1D50DE3A3735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7AD114-B8FD-4202-8302-44EC64182C1C}" type="pres">
      <dgm:prSet presAssocID="{BDD2A491-B257-4F0E-B19D-1D50DE3A3735}" presName="childNode" presStyleLbl="node1" presStyleIdx="0" presStyleCnt="3" custScaleY="118828">
        <dgm:presLayoutVars>
          <dgm:bulletEnabled val="1"/>
        </dgm:presLayoutVars>
      </dgm:prSet>
      <dgm:spPr/>
    </dgm:pt>
    <dgm:pt modelId="{198FBB46-4E53-4E90-9F8A-97FEEE66D2C2}" type="pres">
      <dgm:prSet presAssocID="{BDD2A491-B257-4F0E-B19D-1D50DE3A373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7D9CD01E-CE28-436C-BD08-C00FDEB2BC51}" type="pres">
      <dgm:prSet presAssocID="{2626F9B6-80C8-4D3A-B961-8799524E368D}" presName="sibTrans" presStyleCnt="0"/>
      <dgm:spPr/>
    </dgm:pt>
    <dgm:pt modelId="{A348DEDE-BB85-4F40-891F-78400AB29FDC}" type="pres">
      <dgm:prSet presAssocID="{CA265F48-E778-405E-8912-1727F82A014B}" presName="compositeNode" presStyleCnt="0">
        <dgm:presLayoutVars>
          <dgm:bulletEnabled val="1"/>
        </dgm:presLayoutVars>
      </dgm:prSet>
      <dgm:spPr/>
    </dgm:pt>
    <dgm:pt modelId="{DD928601-E185-4AAB-AA05-0E9D2F4C536C}" type="pres">
      <dgm:prSet presAssocID="{CA265F48-E778-405E-8912-1727F82A014B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AC46864-1512-45E3-A17A-FE646177CA0E}" type="pres">
      <dgm:prSet presAssocID="{CA265F48-E778-405E-8912-1727F82A014B}" presName="childNode" presStyleLbl="node1" presStyleIdx="1" presStyleCnt="3" custScaleY="120215">
        <dgm:presLayoutVars>
          <dgm:bulletEnabled val="1"/>
        </dgm:presLayoutVars>
      </dgm:prSet>
      <dgm:spPr/>
    </dgm:pt>
    <dgm:pt modelId="{1AA921DF-2342-4229-B1B3-3220BD0324A8}" type="pres">
      <dgm:prSet presAssocID="{CA265F48-E778-405E-8912-1727F82A014B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957808B-FA7B-41FD-B7D0-FECB2F56B4AF}" type="pres">
      <dgm:prSet presAssocID="{B4197C9B-1721-4EFE-A60F-A79892B54AED}" presName="sibTrans" presStyleCnt="0"/>
      <dgm:spPr/>
    </dgm:pt>
    <dgm:pt modelId="{FFA3983C-DBE6-413C-8311-CD825DB14ABC}" type="pres">
      <dgm:prSet presAssocID="{43CA6E14-6237-4B39-8F01-050CC8D90C57}" presName="compositeNode" presStyleCnt="0">
        <dgm:presLayoutVars>
          <dgm:bulletEnabled val="1"/>
        </dgm:presLayoutVars>
      </dgm:prSet>
      <dgm:spPr/>
    </dgm:pt>
    <dgm:pt modelId="{A5F20F0C-1A66-4FD7-8A8A-313882DC1B23}" type="pres">
      <dgm:prSet presAssocID="{43CA6E14-6237-4B39-8F01-050CC8D90C57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DBF0DDD-4329-4F6A-BB99-92A2F374B9F3}" type="pres">
      <dgm:prSet presAssocID="{43CA6E14-6237-4B39-8F01-050CC8D90C57}" presName="childNode" presStyleLbl="node1" presStyleIdx="2" presStyleCnt="3" custScaleY="117856">
        <dgm:presLayoutVars>
          <dgm:bulletEnabled val="1"/>
        </dgm:presLayoutVars>
      </dgm:prSet>
      <dgm:spPr/>
    </dgm:pt>
    <dgm:pt modelId="{73F67A60-B66A-4903-B905-7B49F6F1E5F0}" type="pres">
      <dgm:prSet presAssocID="{43CA6E14-6237-4B39-8F01-050CC8D90C57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6011D707-4F64-4616-A08F-1E7BBA8CEF06}" srcId="{CA265F48-E778-405E-8912-1727F82A014B}" destId="{83AB14C3-B76E-446F-A33F-13951F1DD3E0}" srcOrd="1" destOrd="0" parTransId="{AEF31A93-A4B3-4239-AA2C-D5302B4CA6D0}" sibTransId="{904A4669-CA06-4036-958E-A90FDF291F34}"/>
    <dgm:cxn modelId="{FFA9F008-934E-43DF-B838-186FF55B5108}" srcId="{43CA6E14-6237-4B39-8F01-050CC8D90C57}" destId="{2DD50106-7629-4631-9D6B-ACA427CB1C64}" srcOrd="9" destOrd="0" parTransId="{6716B8DD-D18B-4C58-9576-2CC4104C271D}" sibTransId="{A3FBBBB0-128F-4672-BA41-6FA1690FD998}"/>
    <dgm:cxn modelId="{B67EEE0A-E10C-4BB6-A35E-2D6540BE2C1D}" srcId="{AD10A534-C7FF-439F-A4F9-6D3D46ABD0D3}" destId="{CA265F48-E778-405E-8912-1727F82A014B}" srcOrd="1" destOrd="0" parTransId="{31C018F7-1EF3-4C0C-9C57-6A045D6D29D8}" sibTransId="{B4197C9B-1721-4EFE-A60F-A79892B54AED}"/>
    <dgm:cxn modelId="{78079B13-4B4B-45EE-8551-E4F512B820D1}" type="presOf" srcId="{3D9DD805-99BF-4811-ABA4-DCB67C5A735B}" destId="{FDBF0DDD-4329-4F6A-BB99-92A2F374B9F3}" srcOrd="0" destOrd="8" presId="urn:microsoft.com/office/officeart/2005/8/layout/hList2#1"/>
    <dgm:cxn modelId="{4EA15B16-D0E0-4606-BC54-838560115EAB}" type="presOf" srcId="{43CA6E14-6237-4B39-8F01-050CC8D90C57}" destId="{73F67A60-B66A-4903-B905-7B49F6F1E5F0}" srcOrd="0" destOrd="0" presId="urn:microsoft.com/office/officeart/2005/8/layout/hList2#1"/>
    <dgm:cxn modelId="{6B107019-BDE3-4184-B5A6-0AABA42A1E6D}" type="presOf" srcId="{D93FE13A-2E3D-4F35-9A1E-44F089AB01FF}" destId="{FAC46864-1512-45E3-A17A-FE646177CA0E}" srcOrd="0" destOrd="6" presId="urn:microsoft.com/office/officeart/2005/8/layout/hList2#1"/>
    <dgm:cxn modelId="{D4A5621D-E3A1-4F74-B0E7-61FF86FF2EEA}" srcId="{43CA6E14-6237-4B39-8F01-050CC8D90C57}" destId="{3D9DD805-99BF-4811-ABA4-DCB67C5A735B}" srcOrd="8" destOrd="0" parTransId="{D84CDF3D-8155-4EE3-96AA-9034D5CC3E57}" sibTransId="{254F734C-3528-434C-8E6F-BA9D3DE35D72}"/>
    <dgm:cxn modelId="{4538B725-D8BD-4559-81FF-45D469BD1907}" type="presOf" srcId="{BDD2A491-B257-4F0E-B19D-1D50DE3A3735}" destId="{198FBB46-4E53-4E90-9F8A-97FEEE66D2C2}" srcOrd="0" destOrd="0" presId="urn:microsoft.com/office/officeart/2005/8/layout/hList2#1"/>
    <dgm:cxn modelId="{FC5CD328-5FCA-403C-B860-77EA237CD4B3}" type="presOf" srcId="{D952ED05-20E0-4E4A-B69F-9D85601AF650}" destId="{FAC46864-1512-45E3-A17A-FE646177CA0E}" srcOrd="0" destOrd="4" presId="urn:microsoft.com/office/officeart/2005/8/layout/hList2#1"/>
    <dgm:cxn modelId="{FD4EEA2A-9ED3-4106-ACFD-8912D2363286}" srcId="{BDD2A491-B257-4F0E-B19D-1D50DE3A3735}" destId="{1B5AA3AA-7710-425E-9D65-D61595623216}" srcOrd="0" destOrd="0" parTransId="{D6929F09-FDE1-452D-BB64-6AF42D365722}" sibTransId="{BDF9B4CD-B8BE-4D17-9EC5-FA2F0D4BB3A8}"/>
    <dgm:cxn modelId="{64554F2D-C4EB-4EB1-9CA1-C2554E0EC761}" srcId="{BDD2A491-B257-4F0E-B19D-1D50DE3A3735}" destId="{D39DFE62-B1B9-41A0-B00A-3DC3B8ABD140}" srcOrd="3" destOrd="0" parTransId="{149CC0DE-DA8A-429A-8A3B-DED2C309D6CA}" sibTransId="{570BEE19-BC03-4987-9C13-97284FA51CB5}"/>
    <dgm:cxn modelId="{6D315A2F-D25F-40A4-BB6E-2817F3F73EBC}" type="presOf" srcId="{12338145-FC3A-4A99-98D5-B7C24E033114}" destId="{FDBF0DDD-4329-4F6A-BB99-92A2F374B9F3}" srcOrd="0" destOrd="5" presId="urn:microsoft.com/office/officeart/2005/8/layout/hList2#1"/>
    <dgm:cxn modelId="{686B6930-E67B-4455-9564-8C4CD7A030C7}" srcId="{43CA6E14-6237-4B39-8F01-050CC8D90C57}" destId="{00D6E357-C22D-462F-908A-B6E56491B751}" srcOrd="6" destOrd="0" parTransId="{011167F9-DEDF-425D-AD13-86E96C9F541D}" sibTransId="{9EC68829-CD57-4093-8520-CE8AFFA06252}"/>
    <dgm:cxn modelId="{9C81C631-0A90-49D5-A4A4-472D1D17BBA1}" type="presOf" srcId="{80BF5921-041B-421C-9106-C48374E18A97}" destId="{FDBF0DDD-4329-4F6A-BB99-92A2F374B9F3}" srcOrd="0" destOrd="7" presId="urn:microsoft.com/office/officeart/2005/8/layout/hList2#1"/>
    <dgm:cxn modelId="{6A004932-7EC8-4354-A79A-C7284874E991}" type="presOf" srcId="{AD10A534-C7FF-439F-A4F9-6D3D46ABD0D3}" destId="{878B5152-C6E9-434E-BBD6-0E1C1F7685A0}" srcOrd="0" destOrd="0" presId="urn:microsoft.com/office/officeart/2005/8/layout/hList2#1"/>
    <dgm:cxn modelId="{C0809734-3653-44E8-BAF9-EA0C91B79418}" srcId="{CA265F48-E778-405E-8912-1727F82A014B}" destId="{BACAFD10-44A4-46E6-BA75-3D1B1521300C}" srcOrd="3" destOrd="0" parTransId="{33FE41A0-3BBA-4655-B1F5-883B3AB0C276}" sibTransId="{8B804F26-F086-453F-8F2E-39E108D6CA30}"/>
    <dgm:cxn modelId="{408B6B36-BA08-4B41-B33E-3FBDE7F7A044}" srcId="{43CA6E14-6237-4B39-8F01-050CC8D90C57}" destId="{D4346043-A326-44FD-B51A-F978A9F4B8EC}" srcOrd="0" destOrd="0" parTransId="{343B1EF7-FB50-4A22-A528-7D9359EC66A3}" sibTransId="{793641A1-9502-4FA3-A31A-2D9FB313A6B2}"/>
    <dgm:cxn modelId="{1AFC6161-A789-426A-B719-476017AA4278}" type="presOf" srcId="{2D58C0CA-CBB8-4457-AFFA-75A67968078F}" destId="{FC7AD114-B8FD-4202-8302-44EC64182C1C}" srcOrd="0" destOrd="1" presId="urn:microsoft.com/office/officeart/2005/8/layout/hList2#1"/>
    <dgm:cxn modelId="{C6A9FB64-C141-4562-8254-A8BB06A171A8}" type="presOf" srcId="{D4346043-A326-44FD-B51A-F978A9F4B8EC}" destId="{FDBF0DDD-4329-4F6A-BB99-92A2F374B9F3}" srcOrd="0" destOrd="0" presId="urn:microsoft.com/office/officeart/2005/8/layout/hList2#1"/>
    <dgm:cxn modelId="{434EE74B-2B9D-461A-9FEB-50D1E634EAF8}" type="presOf" srcId="{D890FBFF-CB70-4E78-86F3-CE504265E0A5}" destId="{FC7AD114-B8FD-4202-8302-44EC64182C1C}" srcOrd="0" destOrd="5" presId="urn:microsoft.com/office/officeart/2005/8/layout/hList2#1"/>
    <dgm:cxn modelId="{5008C54D-03FD-4D62-8635-852B1D625266}" type="presOf" srcId="{965B5D98-07EB-454E-90E9-B6825A44685D}" destId="{FAC46864-1512-45E3-A17A-FE646177CA0E}" srcOrd="0" destOrd="2" presId="urn:microsoft.com/office/officeart/2005/8/layout/hList2#1"/>
    <dgm:cxn modelId="{A78A7571-993B-45FD-B6E4-D5C139E6D7CA}" type="presOf" srcId="{83AB14C3-B76E-446F-A33F-13951F1DD3E0}" destId="{FAC46864-1512-45E3-A17A-FE646177CA0E}" srcOrd="0" destOrd="1" presId="urn:microsoft.com/office/officeart/2005/8/layout/hList2#1"/>
    <dgm:cxn modelId="{D7C46C72-5737-4ECE-89A6-9D9EDDFB8607}" srcId="{43CA6E14-6237-4B39-8F01-050CC8D90C57}" destId="{DB226DB7-13B1-4EFE-864F-0BBFC31A71D0}" srcOrd="2" destOrd="0" parTransId="{F6E708B3-AEA9-4808-A1F4-4BE57D8DE6B1}" sibTransId="{10B1045F-E5AB-4D12-8046-A798F814C7AE}"/>
    <dgm:cxn modelId="{1438A952-31BB-487F-BFBC-8A4FA3862B2D}" srcId="{43CA6E14-6237-4B39-8F01-050CC8D90C57}" destId="{A51F4DBA-6C3C-4430-9325-194BD4F20E1E}" srcOrd="4" destOrd="0" parTransId="{8255CDFE-FBA2-40B0-AEFE-082FAE6259FA}" sibTransId="{5EC50711-1DD1-40B5-8110-46F125D92C97}"/>
    <dgm:cxn modelId="{89EC5275-D765-49B6-9060-04E25574EA0C}" srcId="{43CA6E14-6237-4B39-8F01-050CC8D90C57}" destId="{80BF5921-041B-421C-9106-C48374E18A97}" srcOrd="7" destOrd="0" parTransId="{8E9BAECD-E829-453E-B266-D707B19E18C1}" sibTransId="{62F1F531-2B67-40E5-BE55-1226987AA1DD}"/>
    <dgm:cxn modelId="{0F837577-02A2-437A-9A9E-6F9CBFF43028}" srcId="{CA265F48-E778-405E-8912-1727F82A014B}" destId="{D93FE13A-2E3D-4F35-9A1E-44F089AB01FF}" srcOrd="6" destOrd="0" parTransId="{D8775862-4033-4189-9EB8-09D8474DC7EE}" sibTransId="{82FC5CA3-82A2-4B9B-A9E1-1668B13E912F}"/>
    <dgm:cxn modelId="{8B11B157-695B-4607-A060-1C73AC72FABB}" srcId="{BDD2A491-B257-4F0E-B19D-1D50DE3A3735}" destId="{2D58C0CA-CBB8-4457-AFFA-75A67968078F}" srcOrd="1" destOrd="0" parTransId="{B45AD038-2724-4CFF-A79F-343EDA18993D}" sibTransId="{402F9652-491A-4649-B00B-64AA63D87C21}"/>
    <dgm:cxn modelId="{F8FC227E-D778-4D97-92D2-D9129732FC32}" type="presOf" srcId="{A51F4DBA-6C3C-4430-9325-194BD4F20E1E}" destId="{FDBF0DDD-4329-4F6A-BB99-92A2F374B9F3}" srcOrd="0" destOrd="4" presId="urn:microsoft.com/office/officeart/2005/8/layout/hList2#1"/>
    <dgm:cxn modelId="{31EA6A81-47F0-4E02-A7BA-616199055B75}" type="presOf" srcId="{B24AF47F-2DCC-4487-8C73-D6A161E82575}" destId="{FAC46864-1512-45E3-A17A-FE646177CA0E}" srcOrd="0" destOrd="0" presId="urn:microsoft.com/office/officeart/2005/8/layout/hList2#1"/>
    <dgm:cxn modelId="{CB925382-1E08-4485-9A5B-3966E16C0C69}" srcId="{CA265F48-E778-405E-8912-1727F82A014B}" destId="{B24AF47F-2DCC-4487-8C73-D6A161E82575}" srcOrd="0" destOrd="0" parTransId="{0CA9A345-A784-4A99-B07D-74EC5B698D22}" sibTransId="{3F616DE0-3DD9-4ED6-AFA3-24EE267FFBA4}"/>
    <dgm:cxn modelId="{0894C182-1B44-4284-9F51-A5CB01743434}" type="presOf" srcId="{D39DFE62-B1B9-41A0-B00A-3DC3B8ABD140}" destId="{FC7AD114-B8FD-4202-8302-44EC64182C1C}" srcOrd="0" destOrd="3" presId="urn:microsoft.com/office/officeart/2005/8/layout/hList2#1"/>
    <dgm:cxn modelId="{D4C4C685-0D44-440F-922C-A04514EEA8E1}" type="presOf" srcId="{C8BDF5F6-43BA-4B95-AC2A-1F4758DF5118}" destId="{FC7AD114-B8FD-4202-8302-44EC64182C1C}" srcOrd="0" destOrd="2" presId="urn:microsoft.com/office/officeart/2005/8/layout/hList2#1"/>
    <dgm:cxn modelId="{EC3D938A-AE29-4307-AD7E-96D2AC64D66C}" type="presOf" srcId="{14D2E8D7-A66A-4844-9B42-5DE09155813A}" destId="{FDBF0DDD-4329-4F6A-BB99-92A2F374B9F3}" srcOrd="0" destOrd="3" presId="urn:microsoft.com/office/officeart/2005/8/layout/hList2#1"/>
    <dgm:cxn modelId="{EEC08A8F-9037-4429-BF9D-7DE076F2FBE5}" type="presOf" srcId="{1F477867-E32A-4E8A-A91A-F1C8EB891F13}" destId="{FAC46864-1512-45E3-A17A-FE646177CA0E}" srcOrd="0" destOrd="5" presId="urn:microsoft.com/office/officeart/2005/8/layout/hList2#1"/>
    <dgm:cxn modelId="{6940B896-100B-4EBC-B351-F9B6B7C2E08A}" srcId="{AD10A534-C7FF-439F-A4F9-6D3D46ABD0D3}" destId="{BDD2A491-B257-4F0E-B19D-1D50DE3A3735}" srcOrd="0" destOrd="0" parTransId="{15EAD181-D71A-462A-8EB9-D252CD6D62CC}" sibTransId="{2626F9B6-80C8-4D3A-B961-8799524E368D}"/>
    <dgm:cxn modelId="{45FD8B9E-4FEA-40FF-BDF2-68573BF94E0F}" srcId="{BDD2A491-B257-4F0E-B19D-1D50DE3A3735}" destId="{D890FBFF-CB70-4E78-86F3-CE504265E0A5}" srcOrd="5" destOrd="0" parTransId="{212D5133-1184-4DEB-9A78-A69F87761834}" sibTransId="{D41CFC56-0AF3-43D0-9D45-CFC38AB03019}"/>
    <dgm:cxn modelId="{412BA39E-4BCF-4F3A-9716-DC6C63E6973A}" type="presOf" srcId="{F8C83982-8C80-4501-8B64-CE42D6025006}" destId="{FC7AD114-B8FD-4202-8302-44EC64182C1C}" srcOrd="0" destOrd="6" presId="urn:microsoft.com/office/officeart/2005/8/layout/hList2#1"/>
    <dgm:cxn modelId="{7F6321A1-13A4-4479-AC29-9E0E72054F1F}" type="presOf" srcId="{2DD50106-7629-4631-9D6B-ACA427CB1C64}" destId="{FDBF0DDD-4329-4F6A-BB99-92A2F374B9F3}" srcOrd="0" destOrd="9" presId="urn:microsoft.com/office/officeart/2005/8/layout/hList2#1"/>
    <dgm:cxn modelId="{8C0A7BA1-266B-4F99-A02D-5C72F45E6F5B}" srcId="{43CA6E14-6237-4B39-8F01-050CC8D90C57}" destId="{12338145-FC3A-4A99-98D5-B7C24E033114}" srcOrd="5" destOrd="0" parTransId="{A3209CFB-1941-40F2-9D03-1078C0623606}" sibTransId="{32D88D78-B5F8-4D88-8000-72811B312093}"/>
    <dgm:cxn modelId="{82987DA2-2CF9-4A7E-8346-AF3930C3E824}" type="presOf" srcId="{00D6E357-C22D-462F-908A-B6E56491B751}" destId="{FDBF0DDD-4329-4F6A-BB99-92A2F374B9F3}" srcOrd="0" destOrd="6" presId="urn:microsoft.com/office/officeart/2005/8/layout/hList2#1"/>
    <dgm:cxn modelId="{B783A7A5-9096-44C6-8C66-239B54070BB1}" type="presOf" srcId="{1B5AA3AA-7710-425E-9D65-D61595623216}" destId="{FC7AD114-B8FD-4202-8302-44EC64182C1C}" srcOrd="0" destOrd="0" presId="urn:microsoft.com/office/officeart/2005/8/layout/hList2#1"/>
    <dgm:cxn modelId="{659734A6-0383-4926-9114-98A4EEFD49B0}" srcId="{43CA6E14-6237-4B39-8F01-050CC8D90C57}" destId="{E777814B-19EF-409B-AAD4-E0287E7778F2}" srcOrd="1" destOrd="0" parTransId="{381F0D29-305C-4555-A913-405C6A8E6CD6}" sibTransId="{EE847D20-A785-4017-AFC9-07554892BC4C}"/>
    <dgm:cxn modelId="{0E0C3EAD-806A-46CC-9CF0-53D5B358EC74}" srcId="{CA265F48-E778-405E-8912-1727F82A014B}" destId="{1F477867-E32A-4E8A-A91A-F1C8EB891F13}" srcOrd="5" destOrd="0" parTransId="{19FB4E4E-470B-4B80-84A6-FE916C376CC3}" sibTransId="{866100E2-977B-48AE-94A8-0577497AD9C9}"/>
    <dgm:cxn modelId="{C3F2F5AF-A496-438A-B139-FEBE37FC838A}" srcId="{BDD2A491-B257-4F0E-B19D-1D50DE3A3735}" destId="{C8BDF5F6-43BA-4B95-AC2A-1F4758DF5118}" srcOrd="2" destOrd="0" parTransId="{F06C92AE-FB82-49C8-9F68-BD0BFEAAA07B}" sibTransId="{DFC7D3FD-E673-4CCD-A1B9-AB13833F8182}"/>
    <dgm:cxn modelId="{D282C5B7-3054-4D7F-837F-5A9E820BE50D}" type="presOf" srcId="{BACAFD10-44A4-46E6-BA75-3D1B1521300C}" destId="{FAC46864-1512-45E3-A17A-FE646177CA0E}" srcOrd="0" destOrd="3" presId="urn:microsoft.com/office/officeart/2005/8/layout/hList2#1"/>
    <dgm:cxn modelId="{FCE77DBC-EAC0-4BF2-AE3C-1ACEAC3E7EC9}" type="presOf" srcId="{DD78D078-F0A4-4CF3-905D-4932D2D5B597}" destId="{FC7AD114-B8FD-4202-8302-44EC64182C1C}" srcOrd="0" destOrd="4" presId="urn:microsoft.com/office/officeart/2005/8/layout/hList2#1"/>
    <dgm:cxn modelId="{9CA38FC3-63F3-4468-929A-A22E32231D15}" srcId="{CA265F48-E778-405E-8912-1727F82A014B}" destId="{D952ED05-20E0-4E4A-B69F-9D85601AF650}" srcOrd="4" destOrd="0" parTransId="{5BE268B8-651A-4460-A318-CDC006260CAA}" sibTransId="{2E7ACD97-4AC2-403D-9E85-D8B1B42F00E2}"/>
    <dgm:cxn modelId="{6A3FCAC3-878B-4433-ABC0-6AB780750D01}" type="presOf" srcId="{E777814B-19EF-409B-AAD4-E0287E7778F2}" destId="{FDBF0DDD-4329-4F6A-BB99-92A2F374B9F3}" srcOrd="0" destOrd="1" presId="urn:microsoft.com/office/officeart/2005/8/layout/hList2#1"/>
    <dgm:cxn modelId="{17F4D4DD-3C22-4245-81F1-7A2ACCA7A56C}" srcId="{AD10A534-C7FF-439F-A4F9-6D3D46ABD0D3}" destId="{43CA6E14-6237-4B39-8F01-050CC8D90C57}" srcOrd="2" destOrd="0" parTransId="{D67EA8B4-81F8-4372-8101-B60418FFFAF3}" sibTransId="{65F77F1C-C87C-44CC-A540-5F4BCA9C60FE}"/>
    <dgm:cxn modelId="{EDF7F0E7-5AD8-45AB-80B4-3E8BC2983AE6}" srcId="{BDD2A491-B257-4F0E-B19D-1D50DE3A3735}" destId="{DD78D078-F0A4-4CF3-905D-4932D2D5B597}" srcOrd="4" destOrd="0" parTransId="{A7D50F45-3C55-4287-8920-E718D4E725C1}" sibTransId="{94052D4D-74A3-4050-8DA9-81E42EEE7A5D}"/>
    <dgm:cxn modelId="{0BF673E8-DAC0-4669-AF24-3F41AF405CF8}" srcId="{CA265F48-E778-405E-8912-1727F82A014B}" destId="{965B5D98-07EB-454E-90E9-B6825A44685D}" srcOrd="2" destOrd="0" parTransId="{17B47576-092E-43BD-8ACE-C16773130DA2}" sibTransId="{7441F9EE-C758-4148-A365-0959D35601F8}"/>
    <dgm:cxn modelId="{B46AAAEE-108B-47B5-A5C9-48C7635FB188}" type="presOf" srcId="{DB226DB7-13B1-4EFE-864F-0BBFC31A71D0}" destId="{FDBF0DDD-4329-4F6A-BB99-92A2F374B9F3}" srcOrd="0" destOrd="2" presId="urn:microsoft.com/office/officeart/2005/8/layout/hList2#1"/>
    <dgm:cxn modelId="{1BDF77F1-3DDE-4587-8263-9B8DC804B7AB}" srcId="{BDD2A491-B257-4F0E-B19D-1D50DE3A3735}" destId="{F8C83982-8C80-4501-8B64-CE42D6025006}" srcOrd="6" destOrd="0" parTransId="{FFAA9208-B397-4BA0-9DDF-2CC946B7DD84}" sibTransId="{4DAB9CE3-01E9-4BEC-9920-DB22658EE9BE}"/>
    <dgm:cxn modelId="{0E39FFF1-90A7-4B8D-B591-EFF38292C4D8}" srcId="{43CA6E14-6237-4B39-8F01-050CC8D90C57}" destId="{14D2E8D7-A66A-4844-9B42-5DE09155813A}" srcOrd="3" destOrd="0" parTransId="{63EA6610-670E-419E-8E57-934D43C0D486}" sibTransId="{C9CF6D5A-7943-4ADE-AAA3-41A75F40FF40}"/>
    <dgm:cxn modelId="{C4C232F9-FE51-4845-B5B4-01B6E9CAABDE}" type="presOf" srcId="{CA265F48-E778-405E-8912-1727F82A014B}" destId="{1AA921DF-2342-4229-B1B3-3220BD0324A8}" srcOrd="0" destOrd="0" presId="urn:microsoft.com/office/officeart/2005/8/layout/hList2#1"/>
    <dgm:cxn modelId="{7E83CF5D-783C-42EB-9F3E-99449BE3E519}" type="presParOf" srcId="{878B5152-C6E9-434E-BBD6-0E1C1F7685A0}" destId="{827F47E3-A097-4032-ABF7-E064BB6B8417}" srcOrd="0" destOrd="0" presId="urn:microsoft.com/office/officeart/2005/8/layout/hList2#1"/>
    <dgm:cxn modelId="{E545155A-7C9D-49A3-80F5-FB66CC52FA66}" type="presParOf" srcId="{827F47E3-A097-4032-ABF7-E064BB6B8417}" destId="{7B7DB8B3-792C-432B-83CA-504780FEE7BD}" srcOrd="0" destOrd="0" presId="urn:microsoft.com/office/officeart/2005/8/layout/hList2#1"/>
    <dgm:cxn modelId="{00C56E00-F6B2-4D84-82B4-5010CF65799B}" type="presParOf" srcId="{827F47E3-A097-4032-ABF7-E064BB6B8417}" destId="{FC7AD114-B8FD-4202-8302-44EC64182C1C}" srcOrd="1" destOrd="0" presId="urn:microsoft.com/office/officeart/2005/8/layout/hList2#1"/>
    <dgm:cxn modelId="{81BF5038-A422-4D88-9943-587E1041D126}" type="presParOf" srcId="{827F47E3-A097-4032-ABF7-E064BB6B8417}" destId="{198FBB46-4E53-4E90-9F8A-97FEEE66D2C2}" srcOrd="2" destOrd="0" presId="urn:microsoft.com/office/officeart/2005/8/layout/hList2#1"/>
    <dgm:cxn modelId="{021A1615-B641-4E3D-B5D0-D0736DA55DB7}" type="presParOf" srcId="{878B5152-C6E9-434E-BBD6-0E1C1F7685A0}" destId="{7D9CD01E-CE28-436C-BD08-C00FDEB2BC51}" srcOrd="1" destOrd="0" presId="urn:microsoft.com/office/officeart/2005/8/layout/hList2#1"/>
    <dgm:cxn modelId="{C17473A8-C75A-48A1-96D2-4256DCC96822}" type="presParOf" srcId="{878B5152-C6E9-434E-BBD6-0E1C1F7685A0}" destId="{A348DEDE-BB85-4F40-891F-78400AB29FDC}" srcOrd="2" destOrd="0" presId="urn:microsoft.com/office/officeart/2005/8/layout/hList2#1"/>
    <dgm:cxn modelId="{812C7AFD-411C-46DE-88C1-FAA0F7534B91}" type="presParOf" srcId="{A348DEDE-BB85-4F40-891F-78400AB29FDC}" destId="{DD928601-E185-4AAB-AA05-0E9D2F4C536C}" srcOrd="0" destOrd="0" presId="urn:microsoft.com/office/officeart/2005/8/layout/hList2#1"/>
    <dgm:cxn modelId="{09CDE5DE-B89D-4D2A-96E6-F63AC83E4672}" type="presParOf" srcId="{A348DEDE-BB85-4F40-891F-78400AB29FDC}" destId="{FAC46864-1512-45E3-A17A-FE646177CA0E}" srcOrd="1" destOrd="0" presId="urn:microsoft.com/office/officeart/2005/8/layout/hList2#1"/>
    <dgm:cxn modelId="{E0AE097A-E1D6-4AFC-8C63-AC43EE694D39}" type="presParOf" srcId="{A348DEDE-BB85-4F40-891F-78400AB29FDC}" destId="{1AA921DF-2342-4229-B1B3-3220BD0324A8}" srcOrd="2" destOrd="0" presId="urn:microsoft.com/office/officeart/2005/8/layout/hList2#1"/>
    <dgm:cxn modelId="{6FD7AA62-8F1C-44AE-A6C1-379E61D85C35}" type="presParOf" srcId="{878B5152-C6E9-434E-BBD6-0E1C1F7685A0}" destId="{8957808B-FA7B-41FD-B7D0-FECB2F56B4AF}" srcOrd="3" destOrd="0" presId="urn:microsoft.com/office/officeart/2005/8/layout/hList2#1"/>
    <dgm:cxn modelId="{FDD422F9-5913-434A-9BB7-893EA85AF287}" type="presParOf" srcId="{878B5152-C6E9-434E-BBD6-0E1C1F7685A0}" destId="{FFA3983C-DBE6-413C-8311-CD825DB14ABC}" srcOrd="4" destOrd="0" presId="urn:microsoft.com/office/officeart/2005/8/layout/hList2#1"/>
    <dgm:cxn modelId="{D4A80272-6BB9-401F-B1C7-B1CF14948495}" type="presParOf" srcId="{FFA3983C-DBE6-413C-8311-CD825DB14ABC}" destId="{A5F20F0C-1A66-4FD7-8A8A-313882DC1B23}" srcOrd="0" destOrd="0" presId="urn:microsoft.com/office/officeart/2005/8/layout/hList2#1"/>
    <dgm:cxn modelId="{3F470F85-048F-418C-8DBF-9FFF3E5A9749}" type="presParOf" srcId="{FFA3983C-DBE6-413C-8311-CD825DB14ABC}" destId="{FDBF0DDD-4329-4F6A-BB99-92A2F374B9F3}" srcOrd="1" destOrd="0" presId="urn:microsoft.com/office/officeart/2005/8/layout/hList2#1"/>
    <dgm:cxn modelId="{DD2C0933-2136-43AC-B277-4D7CB2390833}" type="presParOf" srcId="{FFA3983C-DBE6-413C-8311-CD825DB14ABC}" destId="{73F67A60-B66A-4903-B905-7B49F6F1E5F0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EE158C-23E4-4381-B8BC-8BF015D5171D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5F0916D-3CBB-430D-8B25-DC59CF1B7569}">
      <dgm:prSet phldrT="[Text]"/>
      <dgm:spPr/>
      <dgm:t>
        <a:bodyPr/>
        <a:lstStyle/>
        <a:p>
          <a:r>
            <a:rPr lang="hr-HR" b="1" u="none" dirty="0"/>
            <a:t>Grafo-motoričke vještine</a:t>
          </a:r>
          <a:endParaRPr lang="en-US" b="1" u="none" dirty="0"/>
        </a:p>
      </dgm:t>
    </dgm:pt>
    <dgm:pt modelId="{41433758-170D-4B7E-8315-EB7257B5BEE7}" type="parTrans" cxnId="{29353A81-06B7-4A37-89E2-C1ED24C7AE8C}">
      <dgm:prSet/>
      <dgm:spPr/>
      <dgm:t>
        <a:bodyPr/>
        <a:lstStyle/>
        <a:p>
          <a:endParaRPr lang="en-US"/>
        </a:p>
      </dgm:t>
    </dgm:pt>
    <dgm:pt modelId="{DF80FC1A-5BAC-40D9-B3EB-9A3A390AE3BA}" type="sibTrans" cxnId="{29353A81-06B7-4A37-89E2-C1ED24C7AE8C}">
      <dgm:prSet/>
      <dgm:spPr/>
      <dgm:t>
        <a:bodyPr/>
        <a:lstStyle/>
        <a:p>
          <a:endParaRPr lang="en-US"/>
        </a:p>
      </dgm:t>
    </dgm:pt>
    <dgm:pt modelId="{D860C49A-9AB1-4CA9-BE8C-4128555BB290}">
      <dgm:prSet phldrT="[Text]"/>
      <dgm:spPr/>
      <dgm:t>
        <a:bodyPr/>
        <a:lstStyle/>
        <a:p>
          <a:r>
            <a:rPr lang="hr-HR" dirty="0"/>
            <a:t>Pravilno drži olovku, linija je jasna, adekvatnog pritiska.</a:t>
          </a:r>
          <a:endParaRPr lang="en-US" dirty="0"/>
        </a:p>
      </dgm:t>
    </dgm:pt>
    <dgm:pt modelId="{A2E4324D-D7AC-4970-A4DB-1AF2660A1483}" type="parTrans" cxnId="{113CD931-487E-4AA9-9E47-09B76E9FC358}">
      <dgm:prSet/>
      <dgm:spPr/>
      <dgm:t>
        <a:bodyPr/>
        <a:lstStyle/>
        <a:p>
          <a:endParaRPr lang="en-US"/>
        </a:p>
      </dgm:t>
    </dgm:pt>
    <dgm:pt modelId="{E0A62B1A-54BB-4F8D-ABC4-302B7C359A96}" type="sibTrans" cxnId="{113CD931-487E-4AA9-9E47-09B76E9FC358}">
      <dgm:prSet/>
      <dgm:spPr/>
      <dgm:t>
        <a:bodyPr/>
        <a:lstStyle/>
        <a:p>
          <a:endParaRPr lang="en-US"/>
        </a:p>
      </dgm:t>
    </dgm:pt>
    <dgm:pt modelId="{1C524AC0-9CEC-4D7D-BEC1-D7F646271B8F}">
      <dgm:prSet phldrT="[Text]"/>
      <dgm:spPr/>
      <dgm:t>
        <a:bodyPr/>
        <a:lstStyle/>
        <a:p>
          <a:r>
            <a:rPr lang="hr-HR" b="1" u="none" dirty="0"/>
            <a:t>Prostorni odnosi</a:t>
          </a:r>
          <a:endParaRPr lang="en-US" b="1" u="none" dirty="0"/>
        </a:p>
      </dgm:t>
    </dgm:pt>
    <dgm:pt modelId="{0246D34C-A5D9-4706-B8D1-8F2FF2BE6EF8}" type="parTrans" cxnId="{0320093B-DC59-4AE8-922F-30086CC39F96}">
      <dgm:prSet/>
      <dgm:spPr/>
      <dgm:t>
        <a:bodyPr/>
        <a:lstStyle/>
        <a:p>
          <a:endParaRPr lang="en-US"/>
        </a:p>
      </dgm:t>
    </dgm:pt>
    <dgm:pt modelId="{9F25FCC1-3AD3-4973-A0DB-0AF44FAEF6E2}" type="sibTrans" cxnId="{0320093B-DC59-4AE8-922F-30086CC39F96}">
      <dgm:prSet/>
      <dgm:spPr/>
      <dgm:t>
        <a:bodyPr/>
        <a:lstStyle/>
        <a:p>
          <a:endParaRPr lang="en-US"/>
        </a:p>
      </dgm:t>
    </dgm:pt>
    <dgm:pt modelId="{8B6574B8-EA68-4C64-9AD3-9D50A4E2A617}">
      <dgm:prSet phldrT="[Text]"/>
      <dgm:spPr/>
      <dgm:t>
        <a:bodyPr/>
        <a:lstStyle/>
        <a:p>
          <a:r>
            <a:rPr lang="hr-HR" dirty="0"/>
            <a:t>Razumije </a:t>
          </a:r>
          <a:r>
            <a:rPr lang="hr-HR" b="0" dirty="0">
              <a:solidFill>
                <a:schemeClr val="tx1"/>
              </a:solidFill>
            </a:rPr>
            <a:t>prostorne odnose</a:t>
          </a:r>
          <a:r>
            <a:rPr lang="hr-HR" b="0" dirty="0"/>
            <a:t>: gore- dolje, ispred-iza, na, u,ispod-iznad.</a:t>
          </a:r>
          <a:endParaRPr lang="en-US" b="0" dirty="0"/>
        </a:p>
      </dgm:t>
    </dgm:pt>
    <dgm:pt modelId="{882E32F0-EA9A-4263-B2B8-8C17BF85915D}" type="parTrans" cxnId="{6EAA7D1F-B4C2-4E3D-820B-4DAC436E6E9B}">
      <dgm:prSet/>
      <dgm:spPr/>
      <dgm:t>
        <a:bodyPr/>
        <a:lstStyle/>
        <a:p>
          <a:endParaRPr lang="en-US"/>
        </a:p>
      </dgm:t>
    </dgm:pt>
    <dgm:pt modelId="{908003E1-D15C-4EAD-ADD6-3B1CC68015EE}" type="sibTrans" cxnId="{6EAA7D1F-B4C2-4E3D-820B-4DAC436E6E9B}">
      <dgm:prSet/>
      <dgm:spPr/>
      <dgm:t>
        <a:bodyPr/>
        <a:lstStyle/>
        <a:p>
          <a:endParaRPr lang="en-US"/>
        </a:p>
      </dgm:t>
    </dgm:pt>
    <dgm:pt modelId="{5B960553-2407-4593-8216-7D4561F0F6D7}">
      <dgm:prSet phldrT="[Text]"/>
      <dgm:spPr/>
      <dgm:t>
        <a:bodyPr/>
        <a:lstStyle/>
        <a:p>
          <a:r>
            <a:rPr lang="hr-HR" b="1" u="none" dirty="0"/>
            <a:t>Vremenski odnosi</a:t>
          </a:r>
          <a:endParaRPr lang="en-US" b="1" u="none" dirty="0"/>
        </a:p>
      </dgm:t>
    </dgm:pt>
    <dgm:pt modelId="{CCFB3DE7-1046-4A24-8685-0E8FC758E0B2}" type="parTrans" cxnId="{3A66B532-10D6-4F74-BA4D-14ACC96A4462}">
      <dgm:prSet/>
      <dgm:spPr/>
      <dgm:t>
        <a:bodyPr/>
        <a:lstStyle/>
        <a:p>
          <a:endParaRPr lang="en-US"/>
        </a:p>
      </dgm:t>
    </dgm:pt>
    <dgm:pt modelId="{D3CB2E4E-9099-43F8-B04C-3BC7A0CFDA6A}" type="sibTrans" cxnId="{3A66B532-10D6-4F74-BA4D-14ACC96A4462}">
      <dgm:prSet/>
      <dgm:spPr/>
      <dgm:t>
        <a:bodyPr/>
        <a:lstStyle/>
        <a:p>
          <a:endParaRPr lang="en-US"/>
        </a:p>
      </dgm:t>
    </dgm:pt>
    <dgm:pt modelId="{E8FEFE95-4839-45E7-BA79-16472AE8AD38}">
      <dgm:prSet phldrT="[Text]"/>
      <dgm:spPr/>
      <dgm:t>
        <a:bodyPr/>
        <a:lstStyle/>
        <a:p>
          <a:r>
            <a:rPr lang="hr-HR" b="0" dirty="0"/>
            <a:t>Razumije vremenske odnose: prije, poslije, jutro, podne, večer, prije podne, poslije podne.</a:t>
          </a:r>
          <a:endParaRPr lang="en-US" b="0" dirty="0"/>
        </a:p>
      </dgm:t>
    </dgm:pt>
    <dgm:pt modelId="{D0DB13A4-B4C8-4FCC-9ECA-0DD5CCD0C8EB}" type="parTrans" cxnId="{EE40B4D7-01DB-4260-B9B5-3719330FAE79}">
      <dgm:prSet/>
      <dgm:spPr/>
      <dgm:t>
        <a:bodyPr/>
        <a:lstStyle/>
        <a:p>
          <a:endParaRPr lang="en-US"/>
        </a:p>
      </dgm:t>
    </dgm:pt>
    <dgm:pt modelId="{3EB2D49E-4651-459C-8189-477DA74F4083}" type="sibTrans" cxnId="{EE40B4D7-01DB-4260-B9B5-3719330FAE79}">
      <dgm:prSet/>
      <dgm:spPr/>
      <dgm:t>
        <a:bodyPr/>
        <a:lstStyle/>
        <a:p>
          <a:endParaRPr lang="en-US"/>
        </a:p>
      </dgm:t>
    </dgm:pt>
    <dgm:pt modelId="{8A9B0EBD-B3B0-4868-9529-738512C31B2F}">
      <dgm:prSet phldrT="[Text]"/>
      <dgm:spPr/>
      <dgm:t>
        <a:bodyPr/>
        <a:lstStyle/>
        <a:p>
          <a:r>
            <a:rPr lang="hr-HR" dirty="0"/>
            <a:t>Po uzorku zna povlačiti linije od crte do crte, od točke do točke , ravne, kružne i valovite linije.</a:t>
          </a:r>
          <a:endParaRPr lang="en-US" dirty="0"/>
        </a:p>
      </dgm:t>
    </dgm:pt>
    <dgm:pt modelId="{BA699FF4-641D-48C5-AC5E-416131223A28}" type="parTrans" cxnId="{EF94E69D-864F-473C-8F5F-558B9640E2F1}">
      <dgm:prSet/>
      <dgm:spPr/>
      <dgm:t>
        <a:bodyPr/>
        <a:lstStyle/>
        <a:p>
          <a:endParaRPr lang="en-US"/>
        </a:p>
      </dgm:t>
    </dgm:pt>
    <dgm:pt modelId="{5F58957E-3DCD-43F4-A140-5E2AED37C029}" type="sibTrans" cxnId="{EF94E69D-864F-473C-8F5F-558B9640E2F1}">
      <dgm:prSet/>
      <dgm:spPr/>
      <dgm:t>
        <a:bodyPr/>
        <a:lstStyle/>
        <a:p>
          <a:endParaRPr lang="en-US"/>
        </a:p>
      </dgm:t>
    </dgm:pt>
    <dgm:pt modelId="{691CC0FA-21F1-405E-8D30-7B401945057D}">
      <dgm:prSet phldrT="[Text]"/>
      <dgm:spPr/>
      <dgm:t>
        <a:bodyPr/>
        <a:lstStyle/>
        <a:p>
          <a:r>
            <a:rPr lang="hr-HR" dirty="0"/>
            <a:t>Zna precrtati geometrijske likove: kvadrat, trokut, krug.</a:t>
          </a:r>
          <a:endParaRPr lang="en-US" dirty="0"/>
        </a:p>
      </dgm:t>
    </dgm:pt>
    <dgm:pt modelId="{057E49CB-C123-433C-9975-6194A9CEEE0D}" type="parTrans" cxnId="{39E186D6-F051-4D0E-8A27-D1BDB092E30D}">
      <dgm:prSet/>
      <dgm:spPr/>
      <dgm:t>
        <a:bodyPr/>
        <a:lstStyle/>
        <a:p>
          <a:endParaRPr lang="en-US"/>
        </a:p>
      </dgm:t>
    </dgm:pt>
    <dgm:pt modelId="{22E457F0-6800-4D3D-9E4F-8447F7DA6823}" type="sibTrans" cxnId="{39E186D6-F051-4D0E-8A27-D1BDB092E30D}">
      <dgm:prSet/>
      <dgm:spPr/>
      <dgm:t>
        <a:bodyPr/>
        <a:lstStyle/>
        <a:p>
          <a:endParaRPr lang="en-US"/>
        </a:p>
      </dgm:t>
    </dgm:pt>
    <dgm:pt modelId="{3C552E65-8F28-4D21-AB4E-56537BC2FA00}">
      <dgm:prSet phldrT="[Text]"/>
      <dgm:spPr/>
      <dgm:t>
        <a:bodyPr/>
        <a:lstStyle/>
        <a:p>
          <a:r>
            <a:rPr lang="hr-HR" dirty="0"/>
            <a:t>Zna napisati svoje ime velikim tiskanim slovima.</a:t>
          </a:r>
          <a:endParaRPr lang="en-US" dirty="0"/>
        </a:p>
      </dgm:t>
    </dgm:pt>
    <dgm:pt modelId="{C11A14BB-DC31-44F8-9242-43DC4EFEA041}" type="parTrans" cxnId="{419C9E34-8064-41AC-A7A9-AD0668F48475}">
      <dgm:prSet/>
      <dgm:spPr/>
      <dgm:t>
        <a:bodyPr/>
        <a:lstStyle/>
        <a:p>
          <a:endParaRPr lang="en-US"/>
        </a:p>
      </dgm:t>
    </dgm:pt>
    <dgm:pt modelId="{05BEF79E-11CD-4983-93EE-B0EA8C445002}" type="sibTrans" cxnId="{419C9E34-8064-41AC-A7A9-AD0668F48475}">
      <dgm:prSet/>
      <dgm:spPr/>
      <dgm:t>
        <a:bodyPr/>
        <a:lstStyle/>
        <a:p>
          <a:endParaRPr lang="en-US"/>
        </a:p>
      </dgm:t>
    </dgm:pt>
    <dgm:pt modelId="{A027DF93-FCAF-4E21-ACA8-8F0BA6790A64}">
      <dgm:prSet phldrT="[Text]"/>
      <dgm:spPr/>
      <dgm:t>
        <a:bodyPr/>
        <a:lstStyle/>
        <a:p>
          <a:r>
            <a:rPr lang="hr-HR" b="0" dirty="0"/>
            <a:t>Usvojilo je orijentaciju na:</a:t>
          </a:r>
          <a:br>
            <a:rPr lang="hr-HR" b="0" dirty="0"/>
          </a:br>
          <a:r>
            <a:rPr lang="hr-HR" b="0" dirty="0"/>
            <a:t>- tijelu</a:t>
          </a:r>
          <a:br>
            <a:rPr lang="hr-HR" b="0" dirty="0"/>
          </a:br>
          <a:r>
            <a:rPr lang="hr-HR" b="0" dirty="0"/>
            <a:t>- u prostoru (što je desno od njega, a što lijevo, zna odrediti smjer kretanja) </a:t>
          </a:r>
          <a:br>
            <a:rPr lang="hr-HR" b="0" dirty="0"/>
          </a:br>
          <a:r>
            <a:rPr lang="hr-HR" b="0" dirty="0"/>
            <a:t>- na papiru</a:t>
          </a:r>
          <a:br>
            <a:rPr lang="hr-HR" b="0" dirty="0"/>
          </a:br>
          <a:endParaRPr lang="en-US" b="0" dirty="0"/>
        </a:p>
      </dgm:t>
    </dgm:pt>
    <dgm:pt modelId="{1532E6A8-C27A-4CDE-87CC-B3ADD1D1E197}" type="parTrans" cxnId="{343A3B19-4146-42E2-B7C7-45DB1F687EFA}">
      <dgm:prSet/>
      <dgm:spPr/>
      <dgm:t>
        <a:bodyPr/>
        <a:lstStyle/>
        <a:p>
          <a:endParaRPr lang="en-US"/>
        </a:p>
      </dgm:t>
    </dgm:pt>
    <dgm:pt modelId="{67EA0597-6A0B-4E06-935E-C26054A51C97}" type="sibTrans" cxnId="{343A3B19-4146-42E2-B7C7-45DB1F687EFA}">
      <dgm:prSet/>
      <dgm:spPr/>
      <dgm:t>
        <a:bodyPr/>
        <a:lstStyle/>
        <a:p>
          <a:endParaRPr lang="en-US"/>
        </a:p>
      </dgm:t>
    </dgm:pt>
    <dgm:pt modelId="{3CB6C24E-DCE1-4D69-8DC9-15E89B02DD5F}">
      <dgm:prSet phldrT="[Text]"/>
      <dgm:spPr/>
      <dgm:t>
        <a:bodyPr/>
        <a:lstStyle/>
        <a:p>
          <a:r>
            <a:rPr lang="hr-HR" b="0" dirty="0"/>
            <a:t>Poželjno je da poznaje dane u tjednu, te snalaženje na satu (puni sat).</a:t>
          </a:r>
          <a:br>
            <a:rPr lang="hr-HR" b="0" dirty="0"/>
          </a:br>
          <a:endParaRPr lang="en-US" b="0" dirty="0"/>
        </a:p>
      </dgm:t>
    </dgm:pt>
    <dgm:pt modelId="{85AB1434-8311-4188-82F9-B2BB5BE3039F}" type="parTrans" cxnId="{DFB27787-2EF8-4EE3-933F-F3FE2F7768F5}">
      <dgm:prSet/>
      <dgm:spPr/>
      <dgm:t>
        <a:bodyPr/>
        <a:lstStyle/>
        <a:p>
          <a:endParaRPr lang="en-US"/>
        </a:p>
      </dgm:t>
    </dgm:pt>
    <dgm:pt modelId="{4863652D-A33E-45E0-BBBE-89EC134A6116}" type="sibTrans" cxnId="{DFB27787-2EF8-4EE3-933F-F3FE2F7768F5}">
      <dgm:prSet/>
      <dgm:spPr/>
      <dgm:t>
        <a:bodyPr/>
        <a:lstStyle/>
        <a:p>
          <a:endParaRPr lang="en-US"/>
        </a:p>
      </dgm:t>
    </dgm:pt>
    <dgm:pt modelId="{0EB83FFA-40C5-4F1E-95B7-BEE1D9659DB6}">
      <dgm:prSet phldrT="[Text]"/>
      <dgm:spPr/>
      <dgm:t>
        <a:bodyPr/>
        <a:lstStyle/>
        <a:p>
          <a:r>
            <a:rPr lang="hr-HR" b="1" u="none" dirty="0"/>
            <a:t>Boje</a:t>
          </a:r>
          <a:endParaRPr lang="en-US" b="1" u="none" dirty="0"/>
        </a:p>
      </dgm:t>
    </dgm:pt>
    <dgm:pt modelId="{CA2BE259-59D3-4E35-ACF4-B356D58BBA6B}" type="parTrans" cxnId="{A5A301AA-2BE5-4431-83E8-60CA04DB006B}">
      <dgm:prSet/>
      <dgm:spPr/>
      <dgm:t>
        <a:bodyPr/>
        <a:lstStyle/>
        <a:p>
          <a:endParaRPr lang="en-US"/>
        </a:p>
      </dgm:t>
    </dgm:pt>
    <dgm:pt modelId="{8741671A-1BC5-4A0F-9618-23F38D7115E6}" type="sibTrans" cxnId="{A5A301AA-2BE5-4431-83E8-60CA04DB006B}">
      <dgm:prSet/>
      <dgm:spPr/>
      <dgm:t>
        <a:bodyPr/>
        <a:lstStyle/>
        <a:p>
          <a:endParaRPr lang="en-US"/>
        </a:p>
      </dgm:t>
    </dgm:pt>
    <dgm:pt modelId="{3B1B2950-B066-4843-8BF7-93A7B1D6C19F}">
      <dgm:prSet/>
      <dgm:spPr/>
      <dgm:t>
        <a:bodyPr/>
        <a:lstStyle/>
        <a:p>
          <a:r>
            <a:rPr lang="hr-HR" dirty="0"/>
            <a:t>Prepoznaje i imenuje boje.</a:t>
          </a:r>
          <a:endParaRPr lang="en-US" dirty="0"/>
        </a:p>
      </dgm:t>
    </dgm:pt>
    <dgm:pt modelId="{708FE00D-8DB1-42D4-B2E3-1CF422B2DB6B}" type="parTrans" cxnId="{ACF2F871-C119-45C5-9313-F099DB8C72F3}">
      <dgm:prSet/>
      <dgm:spPr/>
      <dgm:t>
        <a:bodyPr/>
        <a:lstStyle/>
        <a:p>
          <a:endParaRPr lang="en-US"/>
        </a:p>
      </dgm:t>
    </dgm:pt>
    <dgm:pt modelId="{1104C242-9446-4AE0-AE2A-EEA7E3D33EC2}" type="sibTrans" cxnId="{ACF2F871-C119-45C5-9313-F099DB8C72F3}">
      <dgm:prSet/>
      <dgm:spPr/>
      <dgm:t>
        <a:bodyPr/>
        <a:lstStyle/>
        <a:p>
          <a:endParaRPr lang="en-US"/>
        </a:p>
      </dgm:t>
    </dgm:pt>
    <dgm:pt modelId="{8531DB63-BD6E-4A9A-9AD3-DC0B28DDBEE7}" type="pres">
      <dgm:prSet presAssocID="{EDEE158C-23E4-4381-B8BC-8BF015D5171D}" presName="Name0" presStyleCnt="0">
        <dgm:presLayoutVars>
          <dgm:dir/>
          <dgm:animLvl val="lvl"/>
          <dgm:resizeHandles val="exact"/>
        </dgm:presLayoutVars>
      </dgm:prSet>
      <dgm:spPr/>
    </dgm:pt>
    <dgm:pt modelId="{6502BDE4-E1A0-483F-AF33-04EA19158C4A}" type="pres">
      <dgm:prSet presAssocID="{A5F0916D-3CBB-430D-8B25-DC59CF1B7569}" presName="composite" presStyleCnt="0"/>
      <dgm:spPr/>
    </dgm:pt>
    <dgm:pt modelId="{761BF08B-F1CE-4949-88CE-1C6C277BACE0}" type="pres">
      <dgm:prSet presAssocID="{A5F0916D-3CBB-430D-8B25-DC59CF1B756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E702F76-1CE3-4F7F-9666-DA8F2119EA76}" type="pres">
      <dgm:prSet presAssocID="{A5F0916D-3CBB-430D-8B25-DC59CF1B7569}" presName="desTx" presStyleLbl="alignAccFollowNode1" presStyleIdx="0" presStyleCnt="4">
        <dgm:presLayoutVars>
          <dgm:bulletEnabled val="1"/>
        </dgm:presLayoutVars>
      </dgm:prSet>
      <dgm:spPr/>
    </dgm:pt>
    <dgm:pt modelId="{9EE53E60-3E08-44CE-98A5-F5D7FCA2CE4F}" type="pres">
      <dgm:prSet presAssocID="{DF80FC1A-5BAC-40D9-B3EB-9A3A390AE3BA}" presName="space" presStyleCnt="0"/>
      <dgm:spPr/>
    </dgm:pt>
    <dgm:pt modelId="{8D6FCCFE-524E-4A97-A6EC-CB352C3107C7}" type="pres">
      <dgm:prSet presAssocID="{1C524AC0-9CEC-4D7D-BEC1-D7F646271B8F}" presName="composite" presStyleCnt="0"/>
      <dgm:spPr/>
    </dgm:pt>
    <dgm:pt modelId="{12BCF018-B69F-408C-9EBB-563A69C1026F}" type="pres">
      <dgm:prSet presAssocID="{1C524AC0-9CEC-4D7D-BEC1-D7F646271B8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AC7F593-7E6B-448A-A5E5-B42ACD5E4B7B}" type="pres">
      <dgm:prSet presAssocID="{1C524AC0-9CEC-4D7D-BEC1-D7F646271B8F}" presName="desTx" presStyleLbl="alignAccFollowNode1" presStyleIdx="1" presStyleCnt="4">
        <dgm:presLayoutVars>
          <dgm:bulletEnabled val="1"/>
        </dgm:presLayoutVars>
      </dgm:prSet>
      <dgm:spPr/>
    </dgm:pt>
    <dgm:pt modelId="{39DB320A-2667-468E-8B6A-34620BDFC191}" type="pres">
      <dgm:prSet presAssocID="{9F25FCC1-3AD3-4973-A0DB-0AF44FAEF6E2}" presName="space" presStyleCnt="0"/>
      <dgm:spPr/>
    </dgm:pt>
    <dgm:pt modelId="{35616035-7770-421B-9C8A-93780C60BDFC}" type="pres">
      <dgm:prSet presAssocID="{5B960553-2407-4593-8216-7D4561F0F6D7}" presName="composite" presStyleCnt="0"/>
      <dgm:spPr/>
    </dgm:pt>
    <dgm:pt modelId="{22A9DF9C-18D3-4BBF-8A61-89AB7318EF51}" type="pres">
      <dgm:prSet presAssocID="{5B960553-2407-4593-8216-7D4561F0F6D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CA06100-F68A-4585-AAA8-80BB20B90D6B}" type="pres">
      <dgm:prSet presAssocID="{5B960553-2407-4593-8216-7D4561F0F6D7}" presName="desTx" presStyleLbl="alignAccFollowNode1" presStyleIdx="2" presStyleCnt="4">
        <dgm:presLayoutVars>
          <dgm:bulletEnabled val="1"/>
        </dgm:presLayoutVars>
      </dgm:prSet>
      <dgm:spPr/>
    </dgm:pt>
    <dgm:pt modelId="{B41D56AC-BF01-49E2-A276-907975C17C17}" type="pres">
      <dgm:prSet presAssocID="{D3CB2E4E-9099-43F8-B04C-3BC7A0CFDA6A}" presName="space" presStyleCnt="0"/>
      <dgm:spPr/>
    </dgm:pt>
    <dgm:pt modelId="{4127F281-037B-4A54-85CD-5834843326A3}" type="pres">
      <dgm:prSet presAssocID="{0EB83FFA-40C5-4F1E-95B7-BEE1D9659DB6}" presName="composite" presStyleCnt="0"/>
      <dgm:spPr/>
    </dgm:pt>
    <dgm:pt modelId="{8259C0E1-A1F7-4F1F-92DF-9840B6FE3A5E}" type="pres">
      <dgm:prSet presAssocID="{0EB83FFA-40C5-4F1E-95B7-BEE1D9659DB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3BA7FA8-2EB7-49BA-9B54-1AE2B595D693}" type="pres">
      <dgm:prSet presAssocID="{0EB83FFA-40C5-4F1E-95B7-BEE1D9659DB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063A005-40FD-41F1-AA56-57A218B030B5}" type="presOf" srcId="{A5F0916D-3CBB-430D-8B25-DC59CF1B7569}" destId="{761BF08B-F1CE-4949-88CE-1C6C277BACE0}" srcOrd="0" destOrd="0" presId="urn:microsoft.com/office/officeart/2005/8/layout/hList1"/>
    <dgm:cxn modelId="{BF04910C-B934-4D53-9DAE-04EDE869C14B}" type="presOf" srcId="{1C524AC0-9CEC-4D7D-BEC1-D7F646271B8F}" destId="{12BCF018-B69F-408C-9EBB-563A69C1026F}" srcOrd="0" destOrd="0" presId="urn:microsoft.com/office/officeart/2005/8/layout/hList1"/>
    <dgm:cxn modelId="{5692D10E-1B88-4376-942D-57E28DB2D23F}" type="presOf" srcId="{691CC0FA-21F1-405E-8D30-7B401945057D}" destId="{AE702F76-1CE3-4F7F-9666-DA8F2119EA76}" srcOrd="0" destOrd="2" presId="urn:microsoft.com/office/officeart/2005/8/layout/hList1"/>
    <dgm:cxn modelId="{343A3B19-4146-42E2-B7C7-45DB1F687EFA}" srcId="{1C524AC0-9CEC-4D7D-BEC1-D7F646271B8F}" destId="{A027DF93-FCAF-4E21-ACA8-8F0BA6790A64}" srcOrd="1" destOrd="0" parTransId="{1532E6A8-C27A-4CDE-87CC-B3ADD1D1E197}" sibTransId="{67EA0597-6A0B-4E06-935E-C26054A51C97}"/>
    <dgm:cxn modelId="{40356C1A-D49C-4F29-9B13-28A8587DC6F1}" type="presOf" srcId="{EDEE158C-23E4-4381-B8BC-8BF015D5171D}" destId="{8531DB63-BD6E-4A9A-9AD3-DC0B28DDBEE7}" srcOrd="0" destOrd="0" presId="urn:microsoft.com/office/officeart/2005/8/layout/hList1"/>
    <dgm:cxn modelId="{6EAA7D1F-B4C2-4E3D-820B-4DAC436E6E9B}" srcId="{1C524AC0-9CEC-4D7D-BEC1-D7F646271B8F}" destId="{8B6574B8-EA68-4C64-9AD3-9D50A4E2A617}" srcOrd="0" destOrd="0" parTransId="{882E32F0-EA9A-4263-B2B8-8C17BF85915D}" sibTransId="{908003E1-D15C-4EAD-ADD6-3B1CC68015EE}"/>
    <dgm:cxn modelId="{FC16F62E-A339-4DC9-B7BF-E32907E1F8DF}" type="presOf" srcId="{5B960553-2407-4593-8216-7D4561F0F6D7}" destId="{22A9DF9C-18D3-4BBF-8A61-89AB7318EF51}" srcOrd="0" destOrd="0" presId="urn:microsoft.com/office/officeart/2005/8/layout/hList1"/>
    <dgm:cxn modelId="{113CD931-487E-4AA9-9E47-09B76E9FC358}" srcId="{A5F0916D-3CBB-430D-8B25-DC59CF1B7569}" destId="{D860C49A-9AB1-4CA9-BE8C-4128555BB290}" srcOrd="0" destOrd="0" parTransId="{A2E4324D-D7AC-4970-A4DB-1AF2660A1483}" sibTransId="{E0A62B1A-54BB-4F8D-ABC4-302B7C359A96}"/>
    <dgm:cxn modelId="{3A66B532-10D6-4F74-BA4D-14ACC96A4462}" srcId="{EDEE158C-23E4-4381-B8BC-8BF015D5171D}" destId="{5B960553-2407-4593-8216-7D4561F0F6D7}" srcOrd="2" destOrd="0" parTransId="{CCFB3DE7-1046-4A24-8685-0E8FC758E0B2}" sibTransId="{D3CB2E4E-9099-43F8-B04C-3BC7A0CFDA6A}"/>
    <dgm:cxn modelId="{AA853A34-3763-43E6-A8AA-EF00375D4853}" type="presOf" srcId="{8A9B0EBD-B3B0-4868-9529-738512C31B2F}" destId="{AE702F76-1CE3-4F7F-9666-DA8F2119EA76}" srcOrd="0" destOrd="1" presId="urn:microsoft.com/office/officeart/2005/8/layout/hList1"/>
    <dgm:cxn modelId="{419C9E34-8064-41AC-A7A9-AD0668F48475}" srcId="{A5F0916D-3CBB-430D-8B25-DC59CF1B7569}" destId="{3C552E65-8F28-4D21-AB4E-56537BC2FA00}" srcOrd="3" destOrd="0" parTransId="{C11A14BB-DC31-44F8-9242-43DC4EFEA041}" sibTransId="{05BEF79E-11CD-4983-93EE-B0EA8C445002}"/>
    <dgm:cxn modelId="{74E0CE38-E0B4-4F5C-927B-3DE71B9F6795}" type="presOf" srcId="{0EB83FFA-40C5-4F1E-95B7-BEE1D9659DB6}" destId="{8259C0E1-A1F7-4F1F-92DF-9840B6FE3A5E}" srcOrd="0" destOrd="0" presId="urn:microsoft.com/office/officeart/2005/8/layout/hList1"/>
    <dgm:cxn modelId="{0320093B-DC59-4AE8-922F-30086CC39F96}" srcId="{EDEE158C-23E4-4381-B8BC-8BF015D5171D}" destId="{1C524AC0-9CEC-4D7D-BEC1-D7F646271B8F}" srcOrd="1" destOrd="0" parTransId="{0246D34C-A5D9-4706-B8D1-8F2FF2BE6EF8}" sibTransId="{9F25FCC1-3AD3-4973-A0DB-0AF44FAEF6E2}"/>
    <dgm:cxn modelId="{ACF2F871-C119-45C5-9313-F099DB8C72F3}" srcId="{0EB83FFA-40C5-4F1E-95B7-BEE1D9659DB6}" destId="{3B1B2950-B066-4843-8BF7-93A7B1D6C19F}" srcOrd="0" destOrd="0" parTransId="{708FE00D-8DB1-42D4-B2E3-1CF422B2DB6B}" sibTransId="{1104C242-9446-4AE0-AE2A-EEA7E3D33EC2}"/>
    <dgm:cxn modelId="{C771E77C-7ACE-429D-9CF7-91EFC81DE8DB}" type="presOf" srcId="{E8FEFE95-4839-45E7-BA79-16472AE8AD38}" destId="{8CA06100-F68A-4585-AAA8-80BB20B90D6B}" srcOrd="0" destOrd="0" presId="urn:microsoft.com/office/officeart/2005/8/layout/hList1"/>
    <dgm:cxn modelId="{29353A81-06B7-4A37-89E2-C1ED24C7AE8C}" srcId="{EDEE158C-23E4-4381-B8BC-8BF015D5171D}" destId="{A5F0916D-3CBB-430D-8B25-DC59CF1B7569}" srcOrd="0" destOrd="0" parTransId="{41433758-170D-4B7E-8315-EB7257B5BEE7}" sibTransId="{DF80FC1A-5BAC-40D9-B3EB-9A3A390AE3BA}"/>
    <dgm:cxn modelId="{DFB27787-2EF8-4EE3-933F-F3FE2F7768F5}" srcId="{5B960553-2407-4593-8216-7D4561F0F6D7}" destId="{3CB6C24E-DCE1-4D69-8DC9-15E89B02DD5F}" srcOrd="1" destOrd="0" parTransId="{85AB1434-8311-4188-82F9-B2BB5BE3039F}" sibTransId="{4863652D-A33E-45E0-BBBE-89EC134A6116}"/>
    <dgm:cxn modelId="{282FC18B-33AC-4D00-8A0C-3D807CA31ED3}" type="presOf" srcId="{8B6574B8-EA68-4C64-9AD3-9D50A4E2A617}" destId="{3AC7F593-7E6B-448A-A5E5-B42ACD5E4B7B}" srcOrd="0" destOrd="0" presId="urn:microsoft.com/office/officeart/2005/8/layout/hList1"/>
    <dgm:cxn modelId="{EF94E69D-864F-473C-8F5F-558B9640E2F1}" srcId="{A5F0916D-3CBB-430D-8B25-DC59CF1B7569}" destId="{8A9B0EBD-B3B0-4868-9529-738512C31B2F}" srcOrd="1" destOrd="0" parTransId="{BA699FF4-641D-48C5-AC5E-416131223A28}" sibTransId="{5F58957E-3DCD-43F4-A140-5E2AED37C029}"/>
    <dgm:cxn modelId="{9A43E3A4-9D53-4894-9362-9F821612E376}" type="presOf" srcId="{D860C49A-9AB1-4CA9-BE8C-4128555BB290}" destId="{AE702F76-1CE3-4F7F-9666-DA8F2119EA76}" srcOrd="0" destOrd="0" presId="urn:microsoft.com/office/officeart/2005/8/layout/hList1"/>
    <dgm:cxn modelId="{A5A301AA-2BE5-4431-83E8-60CA04DB006B}" srcId="{EDEE158C-23E4-4381-B8BC-8BF015D5171D}" destId="{0EB83FFA-40C5-4F1E-95B7-BEE1D9659DB6}" srcOrd="3" destOrd="0" parTransId="{CA2BE259-59D3-4E35-ACF4-B356D58BBA6B}" sibTransId="{8741671A-1BC5-4A0F-9618-23F38D7115E6}"/>
    <dgm:cxn modelId="{33304AAC-DFC0-403C-988C-3D2D49561C06}" type="presOf" srcId="{3CB6C24E-DCE1-4D69-8DC9-15E89B02DD5F}" destId="{8CA06100-F68A-4585-AAA8-80BB20B90D6B}" srcOrd="0" destOrd="1" presId="urn:microsoft.com/office/officeart/2005/8/layout/hList1"/>
    <dgm:cxn modelId="{FF2532B7-05E0-4DB2-A5CE-94CF55418458}" type="presOf" srcId="{3B1B2950-B066-4843-8BF7-93A7B1D6C19F}" destId="{83BA7FA8-2EB7-49BA-9B54-1AE2B595D693}" srcOrd="0" destOrd="0" presId="urn:microsoft.com/office/officeart/2005/8/layout/hList1"/>
    <dgm:cxn modelId="{BCF94DB9-AB96-4861-AE14-FB0CC3EC2676}" type="presOf" srcId="{3C552E65-8F28-4D21-AB4E-56537BC2FA00}" destId="{AE702F76-1CE3-4F7F-9666-DA8F2119EA76}" srcOrd="0" destOrd="3" presId="urn:microsoft.com/office/officeart/2005/8/layout/hList1"/>
    <dgm:cxn modelId="{40E91BC0-3EA5-4F20-9F00-4A34318EF3C7}" type="presOf" srcId="{A027DF93-FCAF-4E21-ACA8-8F0BA6790A64}" destId="{3AC7F593-7E6B-448A-A5E5-B42ACD5E4B7B}" srcOrd="0" destOrd="1" presId="urn:microsoft.com/office/officeart/2005/8/layout/hList1"/>
    <dgm:cxn modelId="{39E186D6-F051-4D0E-8A27-D1BDB092E30D}" srcId="{A5F0916D-3CBB-430D-8B25-DC59CF1B7569}" destId="{691CC0FA-21F1-405E-8D30-7B401945057D}" srcOrd="2" destOrd="0" parTransId="{057E49CB-C123-433C-9975-6194A9CEEE0D}" sibTransId="{22E457F0-6800-4D3D-9E4F-8447F7DA6823}"/>
    <dgm:cxn modelId="{EE40B4D7-01DB-4260-B9B5-3719330FAE79}" srcId="{5B960553-2407-4593-8216-7D4561F0F6D7}" destId="{E8FEFE95-4839-45E7-BA79-16472AE8AD38}" srcOrd="0" destOrd="0" parTransId="{D0DB13A4-B4C8-4FCC-9ECA-0DD5CCD0C8EB}" sibTransId="{3EB2D49E-4651-459C-8189-477DA74F4083}"/>
    <dgm:cxn modelId="{CC0849A8-78F1-4CDD-9971-6EFE6307BB65}" type="presParOf" srcId="{8531DB63-BD6E-4A9A-9AD3-DC0B28DDBEE7}" destId="{6502BDE4-E1A0-483F-AF33-04EA19158C4A}" srcOrd="0" destOrd="0" presId="urn:microsoft.com/office/officeart/2005/8/layout/hList1"/>
    <dgm:cxn modelId="{C2744705-FDE7-4A5F-AF47-255621CE6533}" type="presParOf" srcId="{6502BDE4-E1A0-483F-AF33-04EA19158C4A}" destId="{761BF08B-F1CE-4949-88CE-1C6C277BACE0}" srcOrd="0" destOrd="0" presId="urn:microsoft.com/office/officeart/2005/8/layout/hList1"/>
    <dgm:cxn modelId="{DE8B5691-46B9-4435-BFE4-397152644C7E}" type="presParOf" srcId="{6502BDE4-E1A0-483F-AF33-04EA19158C4A}" destId="{AE702F76-1CE3-4F7F-9666-DA8F2119EA76}" srcOrd="1" destOrd="0" presId="urn:microsoft.com/office/officeart/2005/8/layout/hList1"/>
    <dgm:cxn modelId="{6CF5C1F8-BE24-492A-A9FA-44A3CFD14EFF}" type="presParOf" srcId="{8531DB63-BD6E-4A9A-9AD3-DC0B28DDBEE7}" destId="{9EE53E60-3E08-44CE-98A5-F5D7FCA2CE4F}" srcOrd="1" destOrd="0" presId="urn:microsoft.com/office/officeart/2005/8/layout/hList1"/>
    <dgm:cxn modelId="{7A3477C9-CE2A-4D2D-8BCD-C7EF10C95038}" type="presParOf" srcId="{8531DB63-BD6E-4A9A-9AD3-DC0B28DDBEE7}" destId="{8D6FCCFE-524E-4A97-A6EC-CB352C3107C7}" srcOrd="2" destOrd="0" presId="urn:microsoft.com/office/officeart/2005/8/layout/hList1"/>
    <dgm:cxn modelId="{5CEF934D-EAAA-4506-96CE-93DEC796EBF9}" type="presParOf" srcId="{8D6FCCFE-524E-4A97-A6EC-CB352C3107C7}" destId="{12BCF018-B69F-408C-9EBB-563A69C1026F}" srcOrd="0" destOrd="0" presId="urn:microsoft.com/office/officeart/2005/8/layout/hList1"/>
    <dgm:cxn modelId="{069A2842-B545-4050-8724-0BBCCA3B08AD}" type="presParOf" srcId="{8D6FCCFE-524E-4A97-A6EC-CB352C3107C7}" destId="{3AC7F593-7E6B-448A-A5E5-B42ACD5E4B7B}" srcOrd="1" destOrd="0" presId="urn:microsoft.com/office/officeart/2005/8/layout/hList1"/>
    <dgm:cxn modelId="{04D98A00-9DDF-4262-8940-F8AA04DDAAD8}" type="presParOf" srcId="{8531DB63-BD6E-4A9A-9AD3-DC0B28DDBEE7}" destId="{39DB320A-2667-468E-8B6A-34620BDFC191}" srcOrd="3" destOrd="0" presId="urn:microsoft.com/office/officeart/2005/8/layout/hList1"/>
    <dgm:cxn modelId="{839FE778-D40C-452D-9399-34E0045D289F}" type="presParOf" srcId="{8531DB63-BD6E-4A9A-9AD3-DC0B28DDBEE7}" destId="{35616035-7770-421B-9C8A-93780C60BDFC}" srcOrd="4" destOrd="0" presId="urn:microsoft.com/office/officeart/2005/8/layout/hList1"/>
    <dgm:cxn modelId="{B475A9F6-A798-4138-AF9F-D5FD6283AD99}" type="presParOf" srcId="{35616035-7770-421B-9C8A-93780C60BDFC}" destId="{22A9DF9C-18D3-4BBF-8A61-89AB7318EF51}" srcOrd="0" destOrd="0" presId="urn:microsoft.com/office/officeart/2005/8/layout/hList1"/>
    <dgm:cxn modelId="{4610F173-977D-4C4C-A27B-D88E48D21435}" type="presParOf" srcId="{35616035-7770-421B-9C8A-93780C60BDFC}" destId="{8CA06100-F68A-4585-AAA8-80BB20B90D6B}" srcOrd="1" destOrd="0" presId="urn:microsoft.com/office/officeart/2005/8/layout/hList1"/>
    <dgm:cxn modelId="{676E6E3A-988C-43B4-AAF7-F9DD24A73B32}" type="presParOf" srcId="{8531DB63-BD6E-4A9A-9AD3-DC0B28DDBEE7}" destId="{B41D56AC-BF01-49E2-A276-907975C17C17}" srcOrd="5" destOrd="0" presId="urn:microsoft.com/office/officeart/2005/8/layout/hList1"/>
    <dgm:cxn modelId="{19B81769-78C6-4BFE-9E5A-C8CE0ED1F1C0}" type="presParOf" srcId="{8531DB63-BD6E-4A9A-9AD3-DC0B28DDBEE7}" destId="{4127F281-037B-4A54-85CD-5834843326A3}" srcOrd="6" destOrd="0" presId="urn:microsoft.com/office/officeart/2005/8/layout/hList1"/>
    <dgm:cxn modelId="{760749E7-403D-4E07-89BF-241E3D95B984}" type="presParOf" srcId="{4127F281-037B-4A54-85CD-5834843326A3}" destId="{8259C0E1-A1F7-4F1F-92DF-9840B6FE3A5E}" srcOrd="0" destOrd="0" presId="urn:microsoft.com/office/officeart/2005/8/layout/hList1"/>
    <dgm:cxn modelId="{1F37E6D3-5D94-4FB4-8360-19BC4056259F}" type="presParOf" srcId="{4127F281-037B-4A54-85CD-5834843326A3}" destId="{83BA7FA8-2EB7-49BA-9B54-1AE2B595D6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44E1A0-5899-4718-B35B-533384E1C681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5F1FD66-5529-41DE-B37D-3F855A9C3F0D}">
      <dgm:prSet phldrT="[Text]"/>
      <dgm:spPr/>
      <dgm:t>
        <a:bodyPr/>
        <a:lstStyle/>
        <a:p>
          <a:r>
            <a:rPr lang="hr-HR" b="1" u="none" dirty="0"/>
            <a:t>Numeričko poimanje</a:t>
          </a:r>
          <a:endParaRPr lang="en-US" b="1" u="none" dirty="0"/>
        </a:p>
      </dgm:t>
    </dgm:pt>
    <dgm:pt modelId="{DBA5A8D7-CC54-479A-A1C7-2583565FE1E0}" type="parTrans" cxnId="{6E60043A-77A7-43E1-8705-AC5E054955E4}">
      <dgm:prSet/>
      <dgm:spPr/>
      <dgm:t>
        <a:bodyPr/>
        <a:lstStyle/>
        <a:p>
          <a:endParaRPr lang="en-US"/>
        </a:p>
      </dgm:t>
    </dgm:pt>
    <dgm:pt modelId="{06C092B5-28D9-49AD-982C-EA06AD6955C5}" type="sibTrans" cxnId="{6E60043A-77A7-43E1-8705-AC5E054955E4}">
      <dgm:prSet/>
      <dgm:spPr/>
      <dgm:t>
        <a:bodyPr/>
        <a:lstStyle/>
        <a:p>
          <a:endParaRPr lang="en-US"/>
        </a:p>
      </dgm:t>
    </dgm:pt>
    <dgm:pt modelId="{347F551A-8C79-4BB3-99F4-CCC1ADAB4FAB}">
      <dgm:prSet phldrT="[Text]" custT="1"/>
      <dgm:spPr/>
      <dgm:t>
        <a:bodyPr/>
        <a:lstStyle/>
        <a:p>
          <a:r>
            <a:rPr lang="hr-HR" sz="1600" dirty="0"/>
            <a:t>Broji mehanički do 20, uz pokazivanje do 13</a:t>
          </a:r>
          <a:endParaRPr lang="en-US" sz="1600" dirty="0"/>
        </a:p>
      </dgm:t>
    </dgm:pt>
    <dgm:pt modelId="{FC92BB8A-599E-4720-AEBF-244401FD00A8}" type="parTrans" cxnId="{E76C3E1B-D300-4731-AD8D-1A974FCE2CD0}">
      <dgm:prSet/>
      <dgm:spPr/>
      <dgm:t>
        <a:bodyPr/>
        <a:lstStyle/>
        <a:p>
          <a:endParaRPr lang="en-US"/>
        </a:p>
      </dgm:t>
    </dgm:pt>
    <dgm:pt modelId="{F6266CD3-05AA-4075-B8B6-FA7340AF1808}" type="sibTrans" cxnId="{E76C3E1B-D300-4731-AD8D-1A974FCE2CD0}">
      <dgm:prSet/>
      <dgm:spPr/>
      <dgm:t>
        <a:bodyPr/>
        <a:lstStyle/>
        <a:p>
          <a:endParaRPr lang="en-US"/>
        </a:p>
      </dgm:t>
    </dgm:pt>
    <dgm:pt modelId="{51F78D79-1897-4A71-9950-C552CF2B0064}">
      <dgm:prSet phldrT="[Text]"/>
      <dgm:spPr/>
      <dgm:t>
        <a:bodyPr/>
        <a:lstStyle/>
        <a:p>
          <a:r>
            <a:rPr lang="hr-HR" b="1" dirty="0"/>
            <a:t>Govor i rječnik</a:t>
          </a:r>
          <a:endParaRPr lang="en-US" b="1" dirty="0"/>
        </a:p>
      </dgm:t>
    </dgm:pt>
    <dgm:pt modelId="{2C79E7A0-0F07-4C5E-A20B-57D23D58609D}" type="parTrans" cxnId="{8BE20673-FD7D-414A-BDF4-D254FF5F4E2D}">
      <dgm:prSet/>
      <dgm:spPr/>
      <dgm:t>
        <a:bodyPr/>
        <a:lstStyle/>
        <a:p>
          <a:endParaRPr lang="en-US"/>
        </a:p>
      </dgm:t>
    </dgm:pt>
    <dgm:pt modelId="{D7E9308A-AFCB-40D7-B789-591F7DFC4C94}" type="sibTrans" cxnId="{8BE20673-FD7D-414A-BDF4-D254FF5F4E2D}">
      <dgm:prSet/>
      <dgm:spPr/>
      <dgm:t>
        <a:bodyPr/>
        <a:lstStyle/>
        <a:p>
          <a:endParaRPr lang="en-US"/>
        </a:p>
      </dgm:t>
    </dgm:pt>
    <dgm:pt modelId="{DD57F269-DB98-4424-A9F3-7EA94116FCF5}">
      <dgm:prSet phldrT="[Text]"/>
      <dgm:spPr/>
      <dgm:t>
        <a:bodyPr/>
        <a:lstStyle/>
        <a:p>
          <a:r>
            <a:rPr lang="hr-HR" dirty="0"/>
            <a:t>Pravilno izgovara sve glasove.</a:t>
          </a:r>
          <a:endParaRPr lang="en-US" dirty="0"/>
        </a:p>
      </dgm:t>
    </dgm:pt>
    <dgm:pt modelId="{E1302787-B748-4542-A87D-513A10E3CFD2}" type="parTrans" cxnId="{3EB45EF7-7350-4050-BAE3-491558016B9B}">
      <dgm:prSet/>
      <dgm:spPr/>
      <dgm:t>
        <a:bodyPr/>
        <a:lstStyle/>
        <a:p>
          <a:endParaRPr lang="en-US"/>
        </a:p>
      </dgm:t>
    </dgm:pt>
    <dgm:pt modelId="{00F29BF8-9A33-4459-9AA5-BB171B93E281}" type="sibTrans" cxnId="{3EB45EF7-7350-4050-BAE3-491558016B9B}">
      <dgm:prSet/>
      <dgm:spPr/>
      <dgm:t>
        <a:bodyPr/>
        <a:lstStyle/>
        <a:p>
          <a:endParaRPr lang="en-US"/>
        </a:p>
      </dgm:t>
    </dgm:pt>
    <dgm:pt modelId="{7DF57297-2CC6-4CAD-85C2-542058642607}">
      <dgm:prSet/>
      <dgm:spPr/>
      <dgm:t>
        <a:bodyPr/>
        <a:lstStyle/>
        <a:p>
          <a:r>
            <a:rPr lang="hr-HR" b="1" u="none" dirty="0" err="1"/>
            <a:t>Predčitalačke</a:t>
          </a:r>
          <a:r>
            <a:rPr lang="hr-HR" b="1" u="none" dirty="0"/>
            <a:t> vještine</a:t>
          </a:r>
          <a:endParaRPr lang="en-US" b="1" u="none" dirty="0"/>
        </a:p>
      </dgm:t>
    </dgm:pt>
    <dgm:pt modelId="{FC835868-6B12-4CB0-9B59-CEB57A8274D4}" type="sibTrans" cxnId="{FDD90175-4939-4D08-9A24-096F616CA3C2}">
      <dgm:prSet/>
      <dgm:spPr/>
      <dgm:t>
        <a:bodyPr/>
        <a:lstStyle/>
        <a:p>
          <a:endParaRPr lang="en-US"/>
        </a:p>
      </dgm:t>
    </dgm:pt>
    <dgm:pt modelId="{7E055565-88E8-495E-9226-3403DDD03CE7}" type="parTrans" cxnId="{FDD90175-4939-4D08-9A24-096F616CA3C2}">
      <dgm:prSet/>
      <dgm:spPr/>
      <dgm:t>
        <a:bodyPr/>
        <a:lstStyle/>
        <a:p>
          <a:endParaRPr lang="en-US"/>
        </a:p>
      </dgm:t>
    </dgm:pt>
    <dgm:pt modelId="{866EB527-A4B0-4DF8-AF7B-14246EA56353}">
      <dgm:prSet/>
      <dgm:spPr/>
      <dgm:t>
        <a:bodyPr/>
        <a:lstStyle/>
        <a:p>
          <a:r>
            <a:rPr lang="hr-HR" dirty="0"/>
            <a:t>Može rastaviti poznate riječi na slogove.</a:t>
          </a:r>
          <a:endParaRPr lang="en-US" dirty="0"/>
        </a:p>
      </dgm:t>
    </dgm:pt>
    <dgm:pt modelId="{E2E4AE73-CE2B-4D0E-A6D4-86116740649D}" type="parTrans" cxnId="{0EDB6910-6B0B-4282-B599-D2847D7AFA22}">
      <dgm:prSet/>
      <dgm:spPr/>
      <dgm:t>
        <a:bodyPr/>
        <a:lstStyle/>
        <a:p>
          <a:endParaRPr lang="en-US"/>
        </a:p>
      </dgm:t>
    </dgm:pt>
    <dgm:pt modelId="{4A257349-BD4B-47BA-BCCD-255F82DDEEE1}" type="sibTrans" cxnId="{0EDB6910-6B0B-4282-B599-D2847D7AFA22}">
      <dgm:prSet/>
      <dgm:spPr/>
      <dgm:t>
        <a:bodyPr/>
        <a:lstStyle/>
        <a:p>
          <a:endParaRPr lang="en-US"/>
        </a:p>
      </dgm:t>
    </dgm:pt>
    <dgm:pt modelId="{F95DEB1B-347D-4B99-AC95-EB6B12C73493}">
      <dgm:prSet phldrT="[Text]" custT="1"/>
      <dgm:spPr/>
      <dgm:t>
        <a:bodyPr/>
        <a:lstStyle/>
        <a:p>
          <a:r>
            <a:rPr lang="hr-HR" sz="1600" dirty="0"/>
            <a:t> Snalazi se u pojmovima više, manje, oduzmi, dodaj.</a:t>
          </a:r>
          <a:endParaRPr lang="en-US" sz="1600" dirty="0"/>
        </a:p>
      </dgm:t>
    </dgm:pt>
    <dgm:pt modelId="{B7230A16-7E12-414C-88A5-9298A5CF7C5B}" type="parTrans" cxnId="{A2C3C237-4781-472B-8155-38AF0AF1A30F}">
      <dgm:prSet/>
      <dgm:spPr/>
      <dgm:t>
        <a:bodyPr/>
        <a:lstStyle/>
        <a:p>
          <a:endParaRPr lang="en-US"/>
        </a:p>
      </dgm:t>
    </dgm:pt>
    <dgm:pt modelId="{6FE91368-DE28-4B1B-AFEA-C85CAC1CA2B0}" type="sibTrans" cxnId="{A2C3C237-4781-472B-8155-38AF0AF1A30F}">
      <dgm:prSet/>
      <dgm:spPr/>
      <dgm:t>
        <a:bodyPr/>
        <a:lstStyle/>
        <a:p>
          <a:endParaRPr lang="en-US"/>
        </a:p>
      </dgm:t>
    </dgm:pt>
    <dgm:pt modelId="{6008F3D0-9EA8-45E8-A6A2-8495736A12CE}">
      <dgm:prSet phldrT="[Text]" custT="1"/>
      <dgm:spPr/>
      <dgm:t>
        <a:bodyPr/>
        <a:lstStyle/>
        <a:p>
          <a:r>
            <a:rPr lang="hr-HR" sz="1600" dirty="0"/>
            <a:t>Razumije pojam skupa: </a:t>
          </a:r>
          <a:br>
            <a:rPr lang="hr-HR" sz="1600" dirty="0"/>
          </a:br>
          <a:r>
            <a:rPr lang="hr-HR" sz="1600" dirty="0"/>
            <a:t>- što sve spada u neki skup, a što ne (po obliku, veličini, težini, boji)</a:t>
          </a:r>
          <a:br>
            <a:rPr lang="hr-HR" sz="1600" dirty="0"/>
          </a:br>
          <a:r>
            <a:rPr lang="hr-HR" sz="1600" dirty="0"/>
            <a:t>- uspoređuje dva skupa (gdje ima više ili manje)</a:t>
          </a:r>
          <a:br>
            <a:rPr lang="hr-HR" sz="1600" dirty="0"/>
          </a:br>
          <a:r>
            <a:rPr lang="hr-HR" sz="1600" dirty="0"/>
            <a:t>- zna da se dodavanjem skup povećava, a oduzimanjem smanjuje.</a:t>
          </a:r>
          <a:endParaRPr lang="en-US" sz="1600" dirty="0"/>
        </a:p>
      </dgm:t>
    </dgm:pt>
    <dgm:pt modelId="{01FA9B0C-2407-447A-AAB5-5A7B920D0FDB}" type="parTrans" cxnId="{1FE0B628-4814-4B5C-9CBF-3E43EA66A7B5}">
      <dgm:prSet/>
      <dgm:spPr/>
      <dgm:t>
        <a:bodyPr/>
        <a:lstStyle/>
        <a:p>
          <a:endParaRPr lang="en-US"/>
        </a:p>
      </dgm:t>
    </dgm:pt>
    <dgm:pt modelId="{38D9DF1A-0589-4F06-A004-D6FFB5C6E1CF}" type="sibTrans" cxnId="{1FE0B628-4814-4B5C-9CBF-3E43EA66A7B5}">
      <dgm:prSet/>
      <dgm:spPr/>
      <dgm:t>
        <a:bodyPr/>
        <a:lstStyle/>
        <a:p>
          <a:endParaRPr lang="en-US"/>
        </a:p>
      </dgm:t>
    </dgm:pt>
    <dgm:pt modelId="{28588543-45E8-4ACC-A8A8-5B09B9418716}">
      <dgm:prSet phldrT="[Text]" custT="1"/>
      <dgm:spPr/>
      <dgm:t>
        <a:bodyPr/>
        <a:lstStyle/>
        <a:p>
          <a:r>
            <a:rPr lang="hr-HR" sz="1600" dirty="0"/>
            <a:t>Povezuje brojku uz količinu (</a:t>
          </a:r>
          <a:r>
            <a:rPr lang="hr-HR" sz="1600" dirty="0" err="1"/>
            <a:t>npr</a:t>
          </a:r>
          <a:r>
            <a:rPr lang="hr-HR" sz="1600" dirty="0"/>
            <a:t>. brojka 9=9 elemenata).</a:t>
          </a:r>
          <a:endParaRPr lang="en-US" sz="1600" dirty="0"/>
        </a:p>
      </dgm:t>
    </dgm:pt>
    <dgm:pt modelId="{DB10283A-37E0-495D-B0AC-951285D48958}" type="parTrans" cxnId="{4EDCAB4C-9513-4898-9B14-ED11EEB5FE29}">
      <dgm:prSet/>
      <dgm:spPr/>
      <dgm:t>
        <a:bodyPr/>
        <a:lstStyle/>
        <a:p>
          <a:endParaRPr lang="en-US"/>
        </a:p>
      </dgm:t>
    </dgm:pt>
    <dgm:pt modelId="{A9EBB9DF-C167-4C1E-B74E-1570CEBFA857}" type="sibTrans" cxnId="{4EDCAB4C-9513-4898-9B14-ED11EEB5FE29}">
      <dgm:prSet/>
      <dgm:spPr/>
      <dgm:t>
        <a:bodyPr/>
        <a:lstStyle/>
        <a:p>
          <a:endParaRPr lang="en-US"/>
        </a:p>
      </dgm:t>
    </dgm:pt>
    <dgm:pt modelId="{EB983537-F3BE-4019-9F8C-02048EC86674}">
      <dgm:prSet phldrT="[Text]" custT="1"/>
      <dgm:spPr/>
      <dgm:t>
        <a:bodyPr/>
        <a:lstStyle/>
        <a:p>
          <a:r>
            <a:rPr lang="hr-HR" sz="1600" dirty="0"/>
            <a:t>Mjereći može usporediti koji su predmeti duži, veći, širi.</a:t>
          </a:r>
          <a:endParaRPr lang="en-US" sz="1600" dirty="0"/>
        </a:p>
      </dgm:t>
    </dgm:pt>
    <dgm:pt modelId="{F692E145-8812-49B0-A091-94A9FC78B69C}" type="parTrans" cxnId="{A7A46AEA-6D37-4EC5-A364-FB1C6BD2CDE6}">
      <dgm:prSet/>
      <dgm:spPr/>
      <dgm:t>
        <a:bodyPr/>
        <a:lstStyle/>
        <a:p>
          <a:endParaRPr lang="en-US"/>
        </a:p>
      </dgm:t>
    </dgm:pt>
    <dgm:pt modelId="{6EA491AC-BB40-4A8E-9497-203FD37B028F}" type="sibTrans" cxnId="{A7A46AEA-6D37-4EC5-A364-FB1C6BD2CDE6}">
      <dgm:prSet/>
      <dgm:spPr/>
      <dgm:t>
        <a:bodyPr/>
        <a:lstStyle/>
        <a:p>
          <a:endParaRPr lang="en-US"/>
        </a:p>
      </dgm:t>
    </dgm:pt>
    <dgm:pt modelId="{A6BEA0F4-E436-47CD-A5F0-0B3F7A8DBF36}">
      <dgm:prSet phldrT="[Text]"/>
      <dgm:spPr/>
      <dgm:t>
        <a:bodyPr/>
        <a:lstStyle/>
        <a:p>
          <a:r>
            <a:rPr lang="hr-HR" dirty="0"/>
            <a:t>Pravilno se gramatički izražava.</a:t>
          </a:r>
          <a:endParaRPr lang="en-US" dirty="0"/>
        </a:p>
      </dgm:t>
    </dgm:pt>
    <dgm:pt modelId="{F8334E53-9B81-40AF-BF32-2ED9F546F197}" type="parTrans" cxnId="{B5635A6E-C684-4179-BAB5-C4738A548BF5}">
      <dgm:prSet/>
      <dgm:spPr/>
      <dgm:t>
        <a:bodyPr/>
        <a:lstStyle/>
        <a:p>
          <a:endParaRPr lang="en-US"/>
        </a:p>
      </dgm:t>
    </dgm:pt>
    <dgm:pt modelId="{A3A80CFB-58A4-4E0E-8600-DD43315CF21E}" type="sibTrans" cxnId="{B5635A6E-C684-4179-BAB5-C4738A548BF5}">
      <dgm:prSet/>
      <dgm:spPr/>
      <dgm:t>
        <a:bodyPr/>
        <a:lstStyle/>
        <a:p>
          <a:endParaRPr lang="en-US"/>
        </a:p>
      </dgm:t>
    </dgm:pt>
    <dgm:pt modelId="{DF05CF54-415C-40B6-8AE2-49E0EC5F5836}">
      <dgm:prSet phldrT="[Text]"/>
      <dgm:spPr/>
      <dgm:t>
        <a:bodyPr/>
        <a:lstStyle/>
        <a:p>
          <a:r>
            <a:rPr lang="hr-HR" dirty="0"/>
            <a:t>Zna definirati jednostavne pojmove (npr. što je stolica? čemu služi? kakvog je oblika? od čega je napravljena? I sl.).</a:t>
          </a:r>
          <a:endParaRPr lang="en-US" dirty="0"/>
        </a:p>
      </dgm:t>
    </dgm:pt>
    <dgm:pt modelId="{0E07D049-859A-4090-B568-6167D3D81715}" type="parTrans" cxnId="{B7F8F9D4-F401-4CF8-A6E8-B27FB856B41F}">
      <dgm:prSet/>
      <dgm:spPr/>
      <dgm:t>
        <a:bodyPr/>
        <a:lstStyle/>
        <a:p>
          <a:endParaRPr lang="en-US"/>
        </a:p>
      </dgm:t>
    </dgm:pt>
    <dgm:pt modelId="{63A25F98-23B5-4EF6-B29F-6BA035510BAD}" type="sibTrans" cxnId="{B7F8F9D4-F401-4CF8-A6E8-B27FB856B41F}">
      <dgm:prSet/>
      <dgm:spPr/>
      <dgm:t>
        <a:bodyPr/>
        <a:lstStyle/>
        <a:p>
          <a:endParaRPr lang="en-US"/>
        </a:p>
      </dgm:t>
    </dgm:pt>
    <dgm:pt modelId="{453D388F-40A1-43F6-B707-88FB07CC0560}">
      <dgm:prSet phldrT="[Text]"/>
      <dgm:spPr/>
      <dgm:t>
        <a:bodyPr/>
        <a:lstStyle/>
        <a:p>
          <a:r>
            <a:rPr lang="hr-HR" dirty="0"/>
            <a:t>Zna verbalno iskazati po čemu su neke stvari, bića i pojave slični; a po čemu su različiti (npr. muha i leptir?).</a:t>
          </a:r>
          <a:endParaRPr lang="en-US" dirty="0"/>
        </a:p>
      </dgm:t>
    </dgm:pt>
    <dgm:pt modelId="{4BD23AFA-5962-4BD4-8648-4AB6A32AE9BE}" type="parTrans" cxnId="{2C0BD6E6-FBB8-41F8-9EC4-E112ACB5B7B9}">
      <dgm:prSet/>
      <dgm:spPr/>
      <dgm:t>
        <a:bodyPr/>
        <a:lstStyle/>
        <a:p>
          <a:endParaRPr lang="en-US"/>
        </a:p>
      </dgm:t>
    </dgm:pt>
    <dgm:pt modelId="{EFE620B4-A0F1-4C1E-B87A-80D072F87EF5}" type="sibTrans" cxnId="{2C0BD6E6-FBB8-41F8-9EC4-E112ACB5B7B9}">
      <dgm:prSet/>
      <dgm:spPr/>
      <dgm:t>
        <a:bodyPr/>
        <a:lstStyle/>
        <a:p>
          <a:endParaRPr lang="en-US"/>
        </a:p>
      </dgm:t>
    </dgm:pt>
    <dgm:pt modelId="{80167119-C047-4F72-8213-2FCE45D4C554}">
      <dgm:prSet phldrT="[Text]"/>
      <dgm:spPr/>
      <dgm:t>
        <a:bodyPr/>
        <a:lstStyle/>
        <a:p>
          <a:r>
            <a:rPr lang="hr-HR" dirty="0"/>
            <a:t>Zna prepričati kraći događaj ili priču u pravilnom slijedu: uvod, tijek, završetak .</a:t>
          </a:r>
          <a:endParaRPr lang="en-US" dirty="0"/>
        </a:p>
      </dgm:t>
    </dgm:pt>
    <dgm:pt modelId="{D3C35304-D4DA-4105-8602-E8AAFBC1C46C}" type="parTrans" cxnId="{83143F2A-DC14-40A6-840B-00F10CF901DB}">
      <dgm:prSet/>
      <dgm:spPr/>
      <dgm:t>
        <a:bodyPr/>
        <a:lstStyle/>
        <a:p>
          <a:endParaRPr lang="en-US"/>
        </a:p>
      </dgm:t>
    </dgm:pt>
    <dgm:pt modelId="{CCF4C058-C55D-45CF-9BB2-94EDD87A6B29}" type="sibTrans" cxnId="{83143F2A-DC14-40A6-840B-00F10CF901DB}">
      <dgm:prSet/>
      <dgm:spPr/>
      <dgm:t>
        <a:bodyPr/>
        <a:lstStyle/>
        <a:p>
          <a:endParaRPr lang="en-US"/>
        </a:p>
      </dgm:t>
    </dgm:pt>
    <dgm:pt modelId="{6EC18FE4-7BFB-4467-983B-402780DD08BE}">
      <dgm:prSet/>
      <dgm:spPr/>
      <dgm:t>
        <a:bodyPr/>
        <a:lstStyle/>
        <a:p>
          <a:r>
            <a:rPr lang="hr-HR" dirty="0"/>
            <a:t>Prepoznaje i imenuje s kojim glasom počinje i kojim glasom završava riječ.</a:t>
          </a:r>
          <a:endParaRPr lang="en-US" dirty="0"/>
        </a:p>
      </dgm:t>
    </dgm:pt>
    <dgm:pt modelId="{A5135C66-5FE7-4055-A32D-3359F2968963}" type="parTrans" cxnId="{A0EBCBE3-E542-492B-922D-1660BC4CA3E9}">
      <dgm:prSet/>
      <dgm:spPr/>
      <dgm:t>
        <a:bodyPr/>
        <a:lstStyle/>
        <a:p>
          <a:endParaRPr lang="en-US"/>
        </a:p>
      </dgm:t>
    </dgm:pt>
    <dgm:pt modelId="{7FA7BD83-1A86-4A5A-A9E8-8B93680DF023}" type="sibTrans" cxnId="{A0EBCBE3-E542-492B-922D-1660BC4CA3E9}">
      <dgm:prSet/>
      <dgm:spPr/>
      <dgm:t>
        <a:bodyPr/>
        <a:lstStyle/>
        <a:p>
          <a:endParaRPr lang="en-US"/>
        </a:p>
      </dgm:t>
    </dgm:pt>
    <dgm:pt modelId="{66CAD931-205A-494A-8123-3018C51BAC87}">
      <dgm:prSet/>
      <dgm:spPr/>
      <dgm:t>
        <a:bodyPr/>
        <a:lstStyle/>
        <a:p>
          <a:r>
            <a:rPr lang="hr-HR" dirty="0"/>
            <a:t>Zna imenovati riječi na zadani glas (igra “na slovo na slovo).</a:t>
          </a:r>
          <a:endParaRPr lang="en-US" dirty="0"/>
        </a:p>
      </dgm:t>
    </dgm:pt>
    <dgm:pt modelId="{53EAE7AB-9A67-462D-A6E4-1AB9E0978DFA}" type="parTrans" cxnId="{9E8A452D-58F7-4A68-8105-95D48CCCA858}">
      <dgm:prSet/>
      <dgm:spPr/>
      <dgm:t>
        <a:bodyPr/>
        <a:lstStyle/>
        <a:p>
          <a:endParaRPr lang="en-US"/>
        </a:p>
      </dgm:t>
    </dgm:pt>
    <dgm:pt modelId="{7FC3E0E2-E3EA-4B7B-86FC-DCF20FCDD8D1}" type="sibTrans" cxnId="{9E8A452D-58F7-4A68-8105-95D48CCCA858}">
      <dgm:prSet/>
      <dgm:spPr/>
      <dgm:t>
        <a:bodyPr/>
        <a:lstStyle/>
        <a:p>
          <a:endParaRPr lang="en-US"/>
        </a:p>
      </dgm:t>
    </dgm:pt>
    <dgm:pt modelId="{0E154464-F7A6-40B4-8CFB-9A389A8D2BAE}">
      <dgm:prSet/>
      <dgm:spPr/>
      <dgm:t>
        <a:bodyPr/>
        <a:lstStyle/>
        <a:p>
          <a:r>
            <a:rPr lang="hr-HR" dirty="0"/>
            <a:t>Zna prepoznati je li zadani glas na početku riječi, na kraju ili u sredini.</a:t>
          </a:r>
          <a:endParaRPr lang="en-US" dirty="0"/>
        </a:p>
      </dgm:t>
    </dgm:pt>
    <dgm:pt modelId="{1F5E50D6-B5B9-4E9A-AF37-45C9CC907321}" type="parTrans" cxnId="{74EC9F3F-FE83-45C2-9EAF-DD56D0D9468B}">
      <dgm:prSet/>
      <dgm:spPr/>
      <dgm:t>
        <a:bodyPr/>
        <a:lstStyle/>
        <a:p>
          <a:endParaRPr lang="en-US"/>
        </a:p>
      </dgm:t>
    </dgm:pt>
    <dgm:pt modelId="{6146B9A0-BAC5-4E1F-BAAC-1E87D3CA657C}" type="sibTrans" cxnId="{74EC9F3F-FE83-45C2-9EAF-DD56D0D9468B}">
      <dgm:prSet/>
      <dgm:spPr/>
      <dgm:t>
        <a:bodyPr/>
        <a:lstStyle/>
        <a:p>
          <a:endParaRPr lang="en-US"/>
        </a:p>
      </dgm:t>
    </dgm:pt>
    <dgm:pt modelId="{A364E5B3-1FD7-407B-A19B-978DF127E7C7}">
      <dgm:prSet/>
      <dgm:spPr/>
      <dgm:t>
        <a:bodyPr/>
        <a:lstStyle/>
        <a:p>
          <a:r>
            <a:rPr lang="hr-HR" dirty="0"/>
            <a:t>Zna rastaviti jednostavne riječi na glasove.</a:t>
          </a:r>
          <a:endParaRPr lang="en-US" dirty="0"/>
        </a:p>
      </dgm:t>
    </dgm:pt>
    <dgm:pt modelId="{E9A08A85-A102-4487-8E54-A489969A9928}" type="parTrans" cxnId="{58B59744-B31E-4430-BD4B-C3D8B5304BE6}">
      <dgm:prSet/>
      <dgm:spPr/>
      <dgm:t>
        <a:bodyPr/>
        <a:lstStyle/>
        <a:p>
          <a:endParaRPr lang="en-US"/>
        </a:p>
      </dgm:t>
    </dgm:pt>
    <dgm:pt modelId="{564F2A3D-9179-4798-BD90-CE0910D5064E}" type="sibTrans" cxnId="{58B59744-B31E-4430-BD4B-C3D8B5304BE6}">
      <dgm:prSet/>
      <dgm:spPr/>
      <dgm:t>
        <a:bodyPr/>
        <a:lstStyle/>
        <a:p>
          <a:endParaRPr lang="en-US"/>
        </a:p>
      </dgm:t>
    </dgm:pt>
    <dgm:pt modelId="{50C4537B-0F34-4E9F-B7EF-94CDE50A6632}">
      <dgm:prSet/>
      <dgm:spPr/>
      <dgm:t>
        <a:bodyPr/>
        <a:lstStyle/>
        <a:p>
          <a:r>
            <a:rPr lang="hr-HR" dirty="0"/>
            <a:t>Od pojedinih glasova zna sastaviti jednostavnu riječ (</a:t>
          </a:r>
          <a:r>
            <a:rPr lang="hr-HR" dirty="0" err="1"/>
            <a:t>npr</a:t>
          </a:r>
          <a:r>
            <a:rPr lang="hr-HR" dirty="0"/>
            <a:t>. M-A-M-A, O-K-O i sl.).</a:t>
          </a:r>
          <a:endParaRPr lang="en-US" dirty="0"/>
        </a:p>
      </dgm:t>
    </dgm:pt>
    <dgm:pt modelId="{6CA7761E-EEBF-49B6-8FD7-44D03F6A3298}" type="parTrans" cxnId="{70FA6B3D-7605-4962-8E82-2C17B905317C}">
      <dgm:prSet/>
      <dgm:spPr/>
      <dgm:t>
        <a:bodyPr/>
        <a:lstStyle/>
        <a:p>
          <a:endParaRPr lang="en-US"/>
        </a:p>
      </dgm:t>
    </dgm:pt>
    <dgm:pt modelId="{47125590-325A-47DD-8ED2-47D710D6C107}" type="sibTrans" cxnId="{70FA6B3D-7605-4962-8E82-2C17B905317C}">
      <dgm:prSet/>
      <dgm:spPr/>
      <dgm:t>
        <a:bodyPr/>
        <a:lstStyle/>
        <a:p>
          <a:endParaRPr lang="en-US"/>
        </a:p>
      </dgm:t>
    </dgm:pt>
    <dgm:pt modelId="{8084F7B8-68B2-46BC-ADB9-3D65CF85DF0A}">
      <dgm:prSet/>
      <dgm:spPr/>
      <dgm:t>
        <a:bodyPr/>
        <a:lstStyle/>
        <a:p>
          <a:r>
            <a:rPr lang="hr-HR" dirty="0"/>
            <a:t>Prepoznaje simbole slova i brojki.</a:t>
          </a:r>
          <a:endParaRPr lang="en-US" dirty="0"/>
        </a:p>
      </dgm:t>
    </dgm:pt>
    <dgm:pt modelId="{C216F527-4FE2-4C10-92C9-B618BCEFD3C5}" type="parTrans" cxnId="{64F2E744-EDD2-4F82-9881-571A42AB6392}">
      <dgm:prSet/>
      <dgm:spPr/>
      <dgm:t>
        <a:bodyPr/>
        <a:lstStyle/>
        <a:p>
          <a:endParaRPr lang="en-US"/>
        </a:p>
      </dgm:t>
    </dgm:pt>
    <dgm:pt modelId="{B48418E2-6EAD-4663-A47D-D394FD2C30E3}" type="sibTrans" cxnId="{64F2E744-EDD2-4F82-9881-571A42AB6392}">
      <dgm:prSet/>
      <dgm:spPr/>
      <dgm:t>
        <a:bodyPr/>
        <a:lstStyle/>
        <a:p>
          <a:endParaRPr lang="en-US"/>
        </a:p>
      </dgm:t>
    </dgm:pt>
    <dgm:pt modelId="{0F4F5C32-FD66-4DEA-9824-E127FC74FFF4}" type="pres">
      <dgm:prSet presAssocID="{9E44E1A0-5899-4718-B35B-533384E1C681}" presName="Name0" presStyleCnt="0">
        <dgm:presLayoutVars>
          <dgm:dir/>
          <dgm:animLvl val="lvl"/>
          <dgm:resizeHandles val="exact"/>
        </dgm:presLayoutVars>
      </dgm:prSet>
      <dgm:spPr/>
    </dgm:pt>
    <dgm:pt modelId="{30A1D27C-9FB9-48BB-8D62-17C28781FAAB}" type="pres">
      <dgm:prSet presAssocID="{55F1FD66-5529-41DE-B37D-3F855A9C3F0D}" presName="composite" presStyleCnt="0"/>
      <dgm:spPr/>
    </dgm:pt>
    <dgm:pt modelId="{E42C063B-2DC9-4D20-A668-4C5C7144CB9D}" type="pres">
      <dgm:prSet presAssocID="{55F1FD66-5529-41DE-B37D-3F855A9C3F0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9987028-BAA0-4426-82BE-9F759F68549F}" type="pres">
      <dgm:prSet presAssocID="{55F1FD66-5529-41DE-B37D-3F855A9C3F0D}" presName="desTx" presStyleLbl="alignAccFollowNode1" presStyleIdx="0" presStyleCnt="3">
        <dgm:presLayoutVars>
          <dgm:bulletEnabled val="1"/>
        </dgm:presLayoutVars>
      </dgm:prSet>
      <dgm:spPr/>
    </dgm:pt>
    <dgm:pt modelId="{DD4D485D-6EA3-497B-A48D-E5E339C6CDD7}" type="pres">
      <dgm:prSet presAssocID="{06C092B5-28D9-49AD-982C-EA06AD6955C5}" presName="space" presStyleCnt="0"/>
      <dgm:spPr/>
    </dgm:pt>
    <dgm:pt modelId="{0E2A9B64-C76F-43B0-9505-45E6273D09F1}" type="pres">
      <dgm:prSet presAssocID="{51F78D79-1897-4A71-9950-C552CF2B0064}" presName="composite" presStyleCnt="0"/>
      <dgm:spPr/>
    </dgm:pt>
    <dgm:pt modelId="{FE65CD1E-F40B-44B4-BA99-A43D3D47E233}" type="pres">
      <dgm:prSet presAssocID="{51F78D79-1897-4A71-9950-C552CF2B006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7CEBD4C-61D3-4FAF-9A15-E3585252EAEE}" type="pres">
      <dgm:prSet presAssocID="{51F78D79-1897-4A71-9950-C552CF2B0064}" presName="desTx" presStyleLbl="alignAccFollowNode1" presStyleIdx="1" presStyleCnt="3">
        <dgm:presLayoutVars>
          <dgm:bulletEnabled val="1"/>
        </dgm:presLayoutVars>
      </dgm:prSet>
      <dgm:spPr/>
    </dgm:pt>
    <dgm:pt modelId="{85172C51-FD27-45B0-AE04-88D22AB5DF22}" type="pres">
      <dgm:prSet presAssocID="{D7E9308A-AFCB-40D7-B789-591F7DFC4C94}" presName="space" presStyleCnt="0"/>
      <dgm:spPr/>
    </dgm:pt>
    <dgm:pt modelId="{CE6EBEA7-C407-4689-BFE1-DAD4BA7083D4}" type="pres">
      <dgm:prSet presAssocID="{7DF57297-2CC6-4CAD-85C2-542058642607}" presName="composite" presStyleCnt="0"/>
      <dgm:spPr/>
    </dgm:pt>
    <dgm:pt modelId="{F4FA1659-D6BF-4E9E-A116-D1097C9BFBFE}" type="pres">
      <dgm:prSet presAssocID="{7DF57297-2CC6-4CAD-85C2-54205864260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03186F9-8F3D-47D7-B019-6C29C94F6DCF}" type="pres">
      <dgm:prSet presAssocID="{7DF57297-2CC6-4CAD-85C2-54205864260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47FA202-63F4-465C-B6E2-9A6ED1E6AB7E}" type="presOf" srcId="{453D388F-40A1-43F6-B707-88FB07CC0560}" destId="{47CEBD4C-61D3-4FAF-9A15-E3585252EAEE}" srcOrd="0" destOrd="3" presId="urn:microsoft.com/office/officeart/2005/8/layout/hList1"/>
    <dgm:cxn modelId="{9FE20204-9390-41E2-AF71-F7CEC0F561B4}" type="presOf" srcId="{51F78D79-1897-4A71-9950-C552CF2B0064}" destId="{FE65CD1E-F40B-44B4-BA99-A43D3D47E233}" srcOrd="0" destOrd="0" presId="urn:microsoft.com/office/officeart/2005/8/layout/hList1"/>
    <dgm:cxn modelId="{0EDB6910-6B0B-4282-B599-D2847D7AFA22}" srcId="{7DF57297-2CC6-4CAD-85C2-542058642607}" destId="{866EB527-A4B0-4DF8-AF7B-14246EA56353}" srcOrd="0" destOrd="0" parTransId="{E2E4AE73-CE2B-4D0E-A6D4-86116740649D}" sibTransId="{4A257349-BD4B-47BA-BCCD-255F82DDEEE1}"/>
    <dgm:cxn modelId="{E76C3E1B-D300-4731-AD8D-1A974FCE2CD0}" srcId="{55F1FD66-5529-41DE-B37D-3F855A9C3F0D}" destId="{347F551A-8C79-4BB3-99F4-CCC1ADAB4FAB}" srcOrd="0" destOrd="0" parTransId="{FC92BB8A-599E-4720-AEBF-244401FD00A8}" sibTransId="{F6266CD3-05AA-4075-B8B6-FA7340AF1808}"/>
    <dgm:cxn modelId="{1DB7D11E-694B-476A-A896-00A74E3E12C3}" type="presOf" srcId="{DF05CF54-415C-40B6-8AE2-49E0EC5F5836}" destId="{47CEBD4C-61D3-4FAF-9A15-E3585252EAEE}" srcOrd="0" destOrd="2" presId="urn:microsoft.com/office/officeart/2005/8/layout/hList1"/>
    <dgm:cxn modelId="{1FE0B628-4814-4B5C-9CBF-3E43EA66A7B5}" srcId="{55F1FD66-5529-41DE-B37D-3F855A9C3F0D}" destId="{6008F3D0-9EA8-45E8-A6A2-8495736A12CE}" srcOrd="2" destOrd="0" parTransId="{01FA9B0C-2407-447A-AAB5-5A7B920D0FDB}" sibTransId="{38D9DF1A-0589-4F06-A004-D6FFB5C6E1CF}"/>
    <dgm:cxn modelId="{3B381C29-76CE-4CCA-BBC2-37621586A5B2}" type="presOf" srcId="{F95DEB1B-347D-4B99-AC95-EB6B12C73493}" destId="{E9987028-BAA0-4426-82BE-9F759F68549F}" srcOrd="0" destOrd="1" presId="urn:microsoft.com/office/officeart/2005/8/layout/hList1"/>
    <dgm:cxn modelId="{83143F2A-DC14-40A6-840B-00F10CF901DB}" srcId="{51F78D79-1897-4A71-9950-C552CF2B0064}" destId="{80167119-C047-4F72-8213-2FCE45D4C554}" srcOrd="4" destOrd="0" parTransId="{D3C35304-D4DA-4105-8602-E8AAFBC1C46C}" sibTransId="{CCF4C058-C55D-45CF-9BB2-94EDD87A6B29}"/>
    <dgm:cxn modelId="{CFD1172D-DB45-44C3-B289-3C06336E2D2D}" type="presOf" srcId="{7DF57297-2CC6-4CAD-85C2-542058642607}" destId="{F4FA1659-D6BF-4E9E-A116-D1097C9BFBFE}" srcOrd="0" destOrd="0" presId="urn:microsoft.com/office/officeart/2005/8/layout/hList1"/>
    <dgm:cxn modelId="{9E8A452D-58F7-4A68-8105-95D48CCCA858}" srcId="{7DF57297-2CC6-4CAD-85C2-542058642607}" destId="{66CAD931-205A-494A-8123-3018C51BAC87}" srcOrd="2" destOrd="0" parTransId="{53EAE7AB-9A67-462D-A6E4-1AB9E0978DFA}" sibTransId="{7FC3E0E2-E3EA-4B7B-86FC-DCF20FCDD8D1}"/>
    <dgm:cxn modelId="{A2C3C237-4781-472B-8155-38AF0AF1A30F}" srcId="{55F1FD66-5529-41DE-B37D-3F855A9C3F0D}" destId="{F95DEB1B-347D-4B99-AC95-EB6B12C73493}" srcOrd="1" destOrd="0" parTransId="{B7230A16-7E12-414C-88A5-9298A5CF7C5B}" sibTransId="{6FE91368-DE28-4B1B-AFEA-C85CAC1CA2B0}"/>
    <dgm:cxn modelId="{6E60043A-77A7-43E1-8705-AC5E054955E4}" srcId="{9E44E1A0-5899-4718-B35B-533384E1C681}" destId="{55F1FD66-5529-41DE-B37D-3F855A9C3F0D}" srcOrd="0" destOrd="0" parTransId="{DBA5A8D7-CC54-479A-A1C7-2583565FE1E0}" sibTransId="{06C092B5-28D9-49AD-982C-EA06AD6955C5}"/>
    <dgm:cxn modelId="{70FA6B3D-7605-4962-8E82-2C17B905317C}" srcId="{7DF57297-2CC6-4CAD-85C2-542058642607}" destId="{50C4537B-0F34-4E9F-B7EF-94CDE50A6632}" srcOrd="5" destOrd="0" parTransId="{6CA7761E-EEBF-49B6-8FD7-44D03F6A3298}" sibTransId="{47125590-325A-47DD-8ED2-47D710D6C107}"/>
    <dgm:cxn modelId="{74EC9F3F-FE83-45C2-9EAF-DD56D0D9468B}" srcId="{7DF57297-2CC6-4CAD-85C2-542058642607}" destId="{0E154464-F7A6-40B4-8CFB-9A389A8D2BAE}" srcOrd="3" destOrd="0" parTransId="{1F5E50D6-B5B9-4E9A-AF37-45C9CC907321}" sibTransId="{6146B9A0-BAC5-4E1F-BAAC-1E87D3CA657C}"/>
    <dgm:cxn modelId="{9DF8C23F-A61F-452A-98AC-BC2B084FB8E7}" type="presOf" srcId="{866EB527-A4B0-4DF8-AF7B-14246EA56353}" destId="{F03186F9-8F3D-47D7-B019-6C29C94F6DCF}" srcOrd="0" destOrd="0" presId="urn:microsoft.com/office/officeart/2005/8/layout/hList1"/>
    <dgm:cxn modelId="{C0D5E33F-ADC5-47F1-B0AE-F2B4E91B4DDA}" type="presOf" srcId="{347F551A-8C79-4BB3-99F4-CCC1ADAB4FAB}" destId="{E9987028-BAA0-4426-82BE-9F759F68549F}" srcOrd="0" destOrd="0" presId="urn:microsoft.com/office/officeart/2005/8/layout/hList1"/>
    <dgm:cxn modelId="{E47F5A43-0282-4A33-B6AE-9E6EAB601F2C}" type="presOf" srcId="{80167119-C047-4F72-8213-2FCE45D4C554}" destId="{47CEBD4C-61D3-4FAF-9A15-E3585252EAEE}" srcOrd="0" destOrd="4" presId="urn:microsoft.com/office/officeart/2005/8/layout/hList1"/>
    <dgm:cxn modelId="{58B59744-B31E-4430-BD4B-C3D8B5304BE6}" srcId="{7DF57297-2CC6-4CAD-85C2-542058642607}" destId="{A364E5B3-1FD7-407B-A19B-978DF127E7C7}" srcOrd="4" destOrd="0" parTransId="{E9A08A85-A102-4487-8E54-A489969A9928}" sibTransId="{564F2A3D-9179-4798-BD90-CE0910D5064E}"/>
    <dgm:cxn modelId="{64F2E744-EDD2-4F82-9881-571A42AB6392}" srcId="{7DF57297-2CC6-4CAD-85C2-542058642607}" destId="{8084F7B8-68B2-46BC-ADB9-3D65CF85DF0A}" srcOrd="6" destOrd="0" parTransId="{C216F527-4FE2-4C10-92C9-B618BCEFD3C5}" sibTransId="{B48418E2-6EAD-4663-A47D-D394FD2C30E3}"/>
    <dgm:cxn modelId="{35800845-E460-43F5-B48B-A5AA3C86D21B}" type="presOf" srcId="{55F1FD66-5529-41DE-B37D-3F855A9C3F0D}" destId="{E42C063B-2DC9-4D20-A668-4C5C7144CB9D}" srcOrd="0" destOrd="0" presId="urn:microsoft.com/office/officeart/2005/8/layout/hList1"/>
    <dgm:cxn modelId="{867E5D66-6E05-4ABF-9E7D-6E34219F2D28}" type="presOf" srcId="{0E154464-F7A6-40B4-8CFB-9A389A8D2BAE}" destId="{F03186F9-8F3D-47D7-B019-6C29C94F6DCF}" srcOrd="0" destOrd="3" presId="urn:microsoft.com/office/officeart/2005/8/layout/hList1"/>
    <dgm:cxn modelId="{7A21D869-3657-437E-847C-EDC10E00C779}" type="presOf" srcId="{50C4537B-0F34-4E9F-B7EF-94CDE50A6632}" destId="{F03186F9-8F3D-47D7-B019-6C29C94F6DCF}" srcOrd="0" destOrd="5" presId="urn:microsoft.com/office/officeart/2005/8/layout/hList1"/>
    <dgm:cxn modelId="{4EDCAB4C-9513-4898-9B14-ED11EEB5FE29}" srcId="{55F1FD66-5529-41DE-B37D-3F855A9C3F0D}" destId="{28588543-45E8-4ACC-A8A8-5B09B9418716}" srcOrd="3" destOrd="0" parTransId="{DB10283A-37E0-495D-B0AC-951285D48958}" sibTransId="{A9EBB9DF-C167-4C1E-B74E-1570CEBFA857}"/>
    <dgm:cxn modelId="{6B971E6E-E6D5-48C6-B377-E7082CA54C32}" type="presOf" srcId="{6EC18FE4-7BFB-4467-983B-402780DD08BE}" destId="{F03186F9-8F3D-47D7-B019-6C29C94F6DCF}" srcOrd="0" destOrd="1" presId="urn:microsoft.com/office/officeart/2005/8/layout/hList1"/>
    <dgm:cxn modelId="{B5635A6E-C684-4179-BAB5-C4738A548BF5}" srcId="{51F78D79-1897-4A71-9950-C552CF2B0064}" destId="{A6BEA0F4-E436-47CD-A5F0-0B3F7A8DBF36}" srcOrd="1" destOrd="0" parTransId="{F8334E53-9B81-40AF-BF32-2ED9F546F197}" sibTransId="{A3A80CFB-58A4-4E0E-8600-DD43315CF21E}"/>
    <dgm:cxn modelId="{8BE20673-FD7D-414A-BDF4-D254FF5F4E2D}" srcId="{9E44E1A0-5899-4718-B35B-533384E1C681}" destId="{51F78D79-1897-4A71-9950-C552CF2B0064}" srcOrd="1" destOrd="0" parTransId="{2C79E7A0-0F07-4C5E-A20B-57D23D58609D}" sibTransId="{D7E9308A-AFCB-40D7-B789-591F7DFC4C94}"/>
    <dgm:cxn modelId="{FDD90175-4939-4D08-9A24-096F616CA3C2}" srcId="{9E44E1A0-5899-4718-B35B-533384E1C681}" destId="{7DF57297-2CC6-4CAD-85C2-542058642607}" srcOrd="2" destOrd="0" parTransId="{7E055565-88E8-495E-9226-3403DDD03CE7}" sibTransId="{FC835868-6B12-4CB0-9B59-CEB57A8274D4}"/>
    <dgm:cxn modelId="{68F74E76-01A6-4D86-BAB4-FBAC193223B4}" type="presOf" srcId="{EB983537-F3BE-4019-9F8C-02048EC86674}" destId="{E9987028-BAA0-4426-82BE-9F759F68549F}" srcOrd="0" destOrd="4" presId="urn:microsoft.com/office/officeart/2005/8/layout/hList1"/>
    <dgm:cxn modelId="{2C242A77-53E0-4DB1-8218-9CE134C85B85}" type="presOf" srcId="{8084F7B8-68B2-46BC-ADB9-3D65CF85DF0A}" destId="{F03186F9-8F3D-47D7-B019-6C29C94F6DCF}" srcOrd="0" destOrd="6" presId="urn:microsoft.com/office/officeart/2005/8/layout/hList1"/>
    <dgm:cxn modelId="{B392448C-76E7-45D2-87E2-38A36647A70C}" type="presOf" srcId="{6008F3D0-9EA8-45E8-A6A2-8495736A12CE}" destId="{E9987028-BAA0-4426-82BE-9F759F68549F}" srcOrd="0" destOrd="2" presId="urn:microsoft.com/office/officeart/2005/8/layout/hList1"/>
    <dgm:cxn modelId="{AA3C11AD-E5D6-4AFE-8A16-313668D20F66}" type="presOf" srcId="{A6BEA0F4-E436-47CD-A5F0-0B3F7A8DBF36}" destId="{47CEBD4C-61D3-4FAF-9A15-E3585252EAEE}" srcOrd="0" destOrd="1" presId="urn:microsoft.com/office/officeart/2005/8/layout/hList1"/>
    <dgm:cxn modelId="{B520B4B0-C713-48FF-8375-B48BF15F264B}" type="presOf" srcId="{DD57F269-DB98-4424-A9F3-7EA94116FCF5}" destId="{47CEBD4C-61D3-4FAF-9A15-E3585252EAEE}" srcOrd="0" destOrd="0" presId="urn:microsoft.com/office/officeart/2005/8/layout/hList1"/>
    <dgm:cxn modelId="{DEB4F1B6-0A18-468C-BD9D-2C0505153A73}" type="presOf" srcId="{9E44E1A0-5899-4718-B35B-533384E1C681}" destId="{0F4F5C32-FD66-4DEA-9824-E127FC74FFF4}" srcOrd="0" destOrd="0" presId="urn:microsoft.com/office/officeart/2005/8/layout/hList1"/>
    <dgm:cxn modelId="{97C1C3CF-C651-4D74-863E-6E2296A4E542}" type="presOf" srcId="{A364E5B3-1FD7-407B-A19B-978DF127E7C7}" destId="{F03186F9-8F3D-47D7-B019-6C29C94F6DCF}" srcOrd="0" destOrd="4" presId="urn:microsoft.com/office/officeart/2005/8/layout/hList1"/>
    <dgm:cxn modelId="{B7F8F9D4-F401-4CF8-A6E8-B27FB856B41F}" srcId="{51F78D79-1897-4A71-9950-C552CF2B0064}" destId="{DF05CF54-415C-40B6-8AE2-49E0EC5F5836}" srcOrd="2" destOrd="0" parTransId="{0E07D049-859A-4090-B568-6167D3D81715}" sibTransId="{63A25F98-23B5-4EF6-B29F-6BA035510BAD}"/>
    <dgm:cxn modelId="{A0EBCBE3-E542-492B-922D-1660BC4CA3E9}" srcId="{7DF57297-2CC6-4CAD-85C2-542058642607}" destId="{6EC18FE4-7BFB-4467-983B-402780DD08BE}" srcOrd="1" destOrd="0" parTransId="{A5135C66-5FE7-4055-A32D-3359F2968963}" sibTransId="{7FA7BD83-1A86-4A5A-A9E8-8B93680DF023}"/>
    <dgm:cxn modelId="{2C0BD6E6-FBB8-41F8-9EC4-E112ACB5B7B9}" srcId="{51F78D79-1897-4A71-9950-C552CF2B0064}" destId="{453D388F-40A1-43F6-B707-88FB07CC0560}" srcOrd="3" destOrd="0" parTransId="{4BD23AFA-5962-4BD4-8648-4AB6A32AE9BE}" sibTransId="{EFE620B4-A0F1-4C1E-B87A-80D072F87EF5}"/>
    <dgm:cxn modelId="{A7A46AEA-6D37-4EC5-A364-FB1C6BD2CDE6}" srcId="{55F1FD66-5529-41DE-B37D-3F855A9C3F0D}" destId="{EB983537-F3BE-4019-9F8C-02048EC86674}" srcOrd="4" destOrd="0" parTransId="{F692E145-8812-49B0-A091-94A9FC78B69C}" sibTransId="{6EA491AC-BB40-4A8E-9497-203FD37B028F}"/>
    <dgm:cxn modelId="{32D614F0-3922-4A4F-AFC2-9A83CAF5EC94}" type="presOf" srcId="{28588543-45E8-4ACC-A8A8-5B09B9418716}" destId="{E9987028-BAA0-4426-82BE-9F759F68549F}" srcOrd="0" destOrd="3" presId="urn:microsoft.com/office/officeart/2005/8/layout/hList1"/>
    <dgm:cxn modelId="{EB64F2F5-45ED-40AB-A26D-7431DF78E3C0}" type="presOf" srcId="{66CAD931-205A-494A-8123-3018C51BAC87}" destId="{F03186F9-8F3D-47D7-B019-6C29C94F6DCF}" srcOrd="0" destOrd="2" presId="urn:microsoft.com/office/officeart/2005/8/layout/hList1"/>
    <dgm:cxn modelId="{3EB45EF7-7350-4050-BAE3-491558016B9B}" srcId="{51F78D79-1897-4A71-9950-C552CF2B0064}" destId="{DD57F269-DB98-4424-A9F3-7EA94116FCF5}" srcOrd="0" destOrd="0" parTransId="{E1302787-B748-4542-A87D-513A10E3CFD2}" sibTransId="{00F29BF8-9A33-4459-9AA5-BB171B93E281}"/>
    <dgm:cxn modelId="{2B74C41E-106C-47C6-8C6B-BC40E1625409}" type="presParOf" srcId="{0F4F5C32-FD66-4DEA-9824-E127FC74FFF4}" destId="{30A1D27C-9FB9-48BB-8D62-17C28781FAAB}" srcOrd="0" destOrd="0" presId="urn:microsoft.com/office/officeart/2005/8/layout/hList1"/>
    <dgm:cxn modelId="{0C5CE7B9-0223-4BD0-B6AD-4A515B5F79BD}" type="presParOf" srcId="{30A1D27C-9FB9-48BB-8D62-17C28781FAAB}" destId="{E42C063B-2DC9-4D20-A668-4C5C7144CB9D}" srcOrd="0" destOrd="0" presId="urn:microsoft.com/office/officeart/2005/8/layout/hList1"/>
    <dgm:cxn modelId="{56C5AB9C-A7E3-4279-85A3-2163C5CC6FEA}" type="presParOf" srcId="{30A1D27C-9FB9-48BB-8D62-17C28781FAAB}" destId="{E9987028-BAA0-4426-82BE-9F759F68549F}" srcOrd="1" destOrd="0" presId="urn:microsoft.com/office/officeart/2005/8/layout/hList1"/>
    <dgm:cxn modelId="{E3236CBE-08C0-467D-8CC3-15A956FA2A97}" type="presParOf" srcId="{0F4F5C32-FD66-4DEA-9824-E127FC74FFF4}" destId="{DD4D485D-6EA3-497B-A48D-E5E339C6CDD7}" srcOrd="1" destOrd="0" presId="urn:microsoft.com/office/officeart/2005/8/layout/hList1"/>
    <dgm:cxn modelId="{4E97BCCB-6BFE-4DA6-9CB8-AFEE41196370}" type="presParOf" srcId="{0F4F5C32-FD66-4DEA-9824-E127FC74FFF4}" destId="{0E2A9B64-C76F-43B0-9505-45E6273D09F1}" srcOrd="2" destOrd="0" presId="urn:microsoft.com/office/officeart/2005/8/layout/hList1"/>
    <dgm:cxn modelId="{41D75200-3D18-4E23-AC73-7DB171CDDAF4}" type="presParOf" srcId="{0E2A9B64-C76F-43B0-9505-45E6273D09F1}" destId="{FE65CD1E-F40B-44B4-BA99-A43D3D47E233}" srcOrd="0" destOrd="0" presId="urn:microsoft.com/office/officeart/2005/8/layout/hList1"/>
    <dgm:cxn modelId="{E3E8B665-8C3C-43EF-9BDA-093F069D6C47}" type="presParOf" srcId="{0E2A9B64-C76F-43B0-9505-45E6273D09F1}" destId="{47CEBD4C-61D3-4FAF-9A15-E3585252EAEE}" srcOrd="1" destOrd="0" presId="urn:microsoft.com/office/officeart/2005/8/layout/hList1"/>
    <dgm:cxn modelId="{93B41B78-BA5D-43D8-9FCF-696322CDBD55}" type="presParOf" srcId="{0F4F5C32-FD66-4DEA-9824-E127FC74FFF4}" destId="{85172C51-FD27-45B0-AE04-88D22AB5DF22}" srcOrd="3" destOrd="0" presId="urn:microsoft.com/office/officeart/2005/8/layout/hList1"/>
    <dgm:cxn modelId="{40645464-25F2-4DC4-BF77-5BC841854E64}" type="presParOf" srcId="{0F4F5C32-FD66-4DEA-9824-E127FC74FFF4}" destId="{CE6EBEA7-C407-4689-BFE1-DAD4BA7083D4}" srcOrd="4" destOrd="0" presId="urn:microsoft.com/office/officeart/2005/8/layout/hList1"/>
    <dgm:cxn modelId="{C05A94BE-FE28-4F18-A98C-D0301E50EF6C}" type="presParOf" srcId="{CE6EBEA7-C407-4689-BFE1-DAD4BA7083D4}" destId="{F4FA1659-D6BF-4E9E-A116-D1097C9BFBFE}" srcOrd="0" destOrd="0" presId="urn:microsoft.com/office/officeart/2005/8/layout/hList1"/>
    <dgm:cxn modelId="{CF8F5CA1-642E-4899-9819-E646F6321BD6}" type="presParOf" srcId="{CE6EBEA7-C407-4689-BFE1-DAD4BA7083D4}" destId="{F03186F9-8F3D-47D7-B019-6C29C94F6D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773207-031B-47E1-9F57-C806E3EAE185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BD0697-AFAB-4276-9DA0-377EA55FA009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b="1" u="none" dirty="0"/>
            <a:t>Koncentracija</a:t>
          </a:r>
          <a:endParaRPr lang="en-US" b="1" u="none" dirty="0"/>
        </a:p>
      </dgm:t>
    </dgm:pt>
    <dgm:pt modelId="{47042C46-9F18-4298-8C88-69D51864019C}" type="parTrans" cxnId="{BC3ACEA8-9CEA-4CB9-BE79-168144B4AFEF}">
      <dgm:prSet/>
      <dgm:spPr/>
      <dgm:t>
        <a:bodyPr/>
        <a:lstStyle/>
        <a:p>
          <a:endParaRPr lang="en-US"/>
        </a:p>
      </dgm:t>
    </dgm:pt>
    <dgm:pt modelId="{7779E783-460D-4C87-A5C6-D7CD51D9AEB0}" type="sibTrans" cxnId="{BC3ACEA8-9CEA-4CB9-BE79-168144B4AFEF}">
      <dgm:prSet/>
      <dgm:spPr/>
      <dgm:t>
        <a:bodyPr/>
        <a:lstStyle/>
        <a:p>
          <a:endParaRPr lang="en-US"/>
        </a:p>
      </dgm:t>
    </dgm:pt>
    <dgm:pt modelId="{47057EA0-FE8D-40AB-AC52-A82C97D4037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500" dirty="0"/>
            <a:t> </a:t>
          </a:r>
          <a:r>
            <a:rPr lang="hr-HR" sz="1600" dirty="0"/>
            <a:t>Na zadatku se može zadržati 15-20 minuta, dok trajanje igre može biti i 60 minuta uz kratke otklone pažnje. </a:t>
          </a:r>
          <a:endParaRPr lang="en-US" sz="16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500" dirty="0"/>
        </a:p>
      </dgm:t>
    </dgm:pt>
    <dgm:pt modelId="{EB03FBD1-7F32-417D-9C02-DB36311F76C8}" type="parTrans" cxnId="{16ECD225-DB60-4DD3-8EBD-8C06A57A66B4}">
      <dgm:prSet/>
      <dgm:spPr/>
      <dgm:t>
        <a:bodyPr/>
        <a:lstStyle/>
        <a:p>
          <a:endParaRPr lang="en-US"/>
        </a:p>
      </dgm:t>
    </dgm:pt>
    <dgm:pt modelId="{826A9D9B-5D7A-4E53-ABFF-91643EEFB18C}" type="sibTrans" cxnId="{16ECD225-DB60-4DD3-8EBD-8C06A57A66B4}">
      <dgm:prSet/>
      <dgm:spPr/>
      <dgm:t>
        <a:bodyPr/>
        <a:lstStyle/>
        <a:p>
          <a:endParaRPr lang="en-US"/>
        </a:p>
      </dgm:t>
    </dgm:pt>
    <dgm:pt modelId="{86211086-6359-459B-A677-B95E08FA4E55}">
      <dgm:prSet phldrT="[Text]"/>
      <dgm:spPr/>
      <dgm:t>
        <a:bodyPr/>
        <a:lstStyle/>
        <a:p>
          <a:r>
            <a:rPr lang="hr-HR" b="1" u="none" dirty="0"/>
            <a:t>Samostalnost</a:t>
          </a:r>
          <a:endParaRPr lang="en-US" b="1" u="none" dirty="0"/>
        </a:p>
      </dgm:t>
    </dgm:pt>
    <dgm:pt modelId="{7FE0C9C5-3720-4610-8286-FD554B4A096D}" type="parTrans" cxnId="{5D7B3DD7-84BB-4E3E-B3F5-1237F80D05AC}">
      <dgm:prSet/>
      <dgm:spPr/>
      <dgm:t>
        <a:bodyPr/>
        <a:lstStyle/>
        <a:p>
          <a:endParaRPr lang="en-US"/>
        </a:p>
      </dgm:t>
    </dgm:pt>
    <dgm:pt modelId="{1F758887-0329-4011-AAEC-168AD86B299C}" type="sibTrans" cxnId="{5D7B3DD7-84BB-4E3E-B3F5-1237F80D05AC}">
      <dgm:prSet/>
      <dgm:spPr/>
      <dgm:t>
        <a:bodyPr/>
        <a:lstStyle/>
        <a:p>
          <a:endParaRPr lang="en-US"/>
        </a:p>
      </dgm:t>
    </dgm:pt>
    <dgm:pt modelId="{B68CA0C7-C8B0-4F09-BBF3-CC3F27FCCD41}">
      <dgm:prSet phldrT="[Text]" custT="1"/>
      <dgm:spPr/>
      <dgm:t>
        <a:bodyPr/>
        <a:lstStyle/>
        <a:p>
          <a:r>
            <a:rPr lang="hr-HR" sz="1600" dirty="0"/>
            <a:t>U brizi za sebe: zna se sam odjenuti, obuti i vezati cipele, samostalan je pri jelu i u korištenju WC-a.</a:t>
          </a:r>
          <a:endParaRPr lang="en-US" sz="1600" dirty="0"/>
        </a:p>
      </dgm:t>
    </dgm:pt>
    <dgm:pt modelId="{F340373B-3A31-42AF-978D-95EC5B75A7EF}" type="parTrans" cxnId="{E2E8FEF4-D4A7-4A9D-B15B-0EDA4ED8F632}">
      <dgm:prSet/>
      <dgm:spPr/>
      <dgm:t>
        <a:bodyPr/>
        <a:lstStyle/>
        <a:p>
          <a:endParaRPr lang="en-US"/>
        </a:p>
      </dgm:t>
    </dgm:pt>
    <dgm:pt modelId="{275FDE16-7AF7-445C-85AE-16B95E0085F3}" type="sibTrans" cxnId="{E2E8FEF4-D4A7-4A9D-B15B-0EDA4ED8F632}">
      <dgm:prSet/>
      <dgm:spPr/>
      <dgm:t>
        <a:bodyPr/>
        <a:lstStyle/>
        <a:p>
          <a:endParaRPr lang="en-US"/>
        </a:p>
      </dgm:t>
    </dgm:pt>
    <dgm:pt modelId="{F3BCFCFA-4119-46F4-A866-306377A1676E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b="1" u="none" dirty="0"/>
            <a:t>Emocionalno-socijalna zrelost</a:t>
          </a:r>
          <a:endParaRPr lang="en-US" b="1" u="none" dirty="0"/>
        </a:p>
      </dgm:t>
    </dgm:pt>
    <dgm:pt modelId="{5809067C-BDF1-4023-A11F-D708189A6532}" type="parTrans" cxnId="{8992930C-15D7-4D9B-BD66-CC8FA0D043D6}">
      <dgm:prSet/>
      <dgm:spPr/>
      <dgm:t>
        <a:bodyPr/>
        <a:lstStyle/>
        <a:p>
          <a:endParaRPr lang="en-US"/>
        </a:p>
      </dgm:t>
    </dgm:pt>
    <dgm:pt modelId="{19CC11B3-446C-41B6-9286-64701CDE4E87}" type="sibTrans" cxnId="{8992930C-15D7-4D9B-BD66-CC8FA0D043D6}">
      <dgm:prSet/>
      <dgm:spPr/>
      <dgm:t>
        <a:bodyPr/>
        <a:lstStyle/>
        <a:p>
          <a:endParaRPr lang="en-US"/>
        </a:p>
      </dgm:t>
    </dgm:pt>
    <dgm:pt modelId="{BC444ECC-C385-42D8-A984-0E7F662979E0}">
      <dgm:prSet phldrT="[Text]"/>
      <dgm:spPr/>
      <dgm:t>
        <a:bodyPr/>
        <a:lstStyle/>
        <a:p>
          <a:r>
            <a:rPr lang="hr-HR" dirty="0"/>
            <a:t> Sposoban je u velikoj mjeri kontrolirati svoje emocije, a ne da emocije kontroliraju ponašanje.</a:t>
          </a:r>
          <a:endParaRPr lang="en-US" dirty="0"/>
        </a:p>
      </dgm:t>
    </dgm:pt>
    <dgm:pt modelId="{96B1E011-9139-4D20-8EFC-93A05C77286E}" type="parTrans" cxnId="{6E870BD8-6FAA-479D-AC53-6145EF790265}">
      <dgm:prSet/>
      <dgm:spPr/>
      <dgm:t>
        <a:bodyPr/>
        <a:lstStyle/>
        <a:p>
          <a:endParaRPr lang="en-US"/>
        </a:p>
      </dgm:t>
    </dgm:pt>
    <dgm:pt modelId="{24329EC2-983B-4CB0-BF33-462B3DC0839C}" type="sibTrans" cxnId="{6E870BD8-6FAA-479D-AC53-6145EF790265}">
      <dgm:prSet/>
      <dgm:spPr/>
      <dgm:t>
        <a:bodyPr/>
        <a:lstStyle/>
        <a:p>
          <a:endParaRPr lang="en-US"/>
        </a:p>
      </dgm:t>
    </dgm:pt>
    <dgm:pt modelId="{7CAEF3F7-83D9-4F84-A453-6D2E02228618}">
      <dgm:prSet phldrT="[Text]"/>
      <dgm:spPr/>
      <dgm:t>
        <a:bodyPr/>
        <a:lstStyle/>
        <a:p>
          <a:endParaRPr lang="en-US" dirty="0"/>
        </a:p>
      </dgm:t>
    </dgm:pt>
    <dgm:pt modelId="{3CA6D396-7264-4AC2-A07E-51992AECE33C}" type="parTrans" cxnId="{52561B48-491B-4F48-B2DE-E67CBE4107B9}">
      <dgm:prSet/>
      <dgm:spPr/>
      <dgm:t>
        <a:bodyPr/>
        <a:lstStyle/>
        <a:p>
          <a:endParaRPr lang="en-US"/>
        </a:p>
      </dgm:t>
    </dgm:pt>
    <dgm:pt modelId="{F658DA74-BF5B-4716-B68A-765F1311432A}" type="sibTrans" cxnId="{52561B48-491B-4F48-B2DE-E67CBE4107B9}">
      <dgm:prSet/>
      <dgm:spPr/>
      <dgm:t>
        <a:bodyPr/>
        <a:lstStyle/>
        <a:p>
          <a:endParaRPr lang="en-US"/>
        </a:p>
      </dgm:t>
    </dgm:pt>
    <dgm:pt modelId="{87376529-B4FD-4775-BBA0-7AE354FC80C5}">
      <dgm:prSet phldrT="[Text]" custT="1"/>
      <dgm:spPr/>
      <dgm:t>
        <a:bodyPr/>
        <a:lstStyle/>
        <a:p>
          <a:r>
            <a:rPr lang="hr-HR" sz="1600" dirty="0"/>
            <a:t>Snalaženje u prometu: poznaje osnovna pravila ponašanja u prometu.</a:t>
          </a:r>
          <a:endParaRPr lang="en-US" sz="1600" dirty="0"/>
        </a:p>
      </dgm:t>
    </dgm:pt>
    <dgm:pt modelId="{F490EA98-B361-49C0-BDCD-37B5979175AA}" type="parTrans" cxnId="{087F328D-9762-41F8-8CD5-279846D9B6D5}">
      <dgm:prSet/>
      <dgm:spPr/>
      <dgm:t>
        <a:bodyPr/>
        <a:lstStyle/>
        <a:p>
          <a:endParaRPr lang="en-US"/>
        </a:p>
      </dgm:t>
    </dgm:pt>
    <dgm:pt modelId="{190D0579-DF9E-4537-AB1A-2436CCD8680D}" type="sibTrans" cxnId="{087F328D-9762-41F8-8CD5-279846D9B6D5}">
      <dgm:prSet/>
      <dgm:spPr/>
      <dgm:t>
        <a:bodyPr/>
        <a:lstStyle/>
        <a:p>
          <a:endParaRPr lang="en-US"/>
        </a:p>
      </dgm:t>
    </dgm:pt>
    <dgm:pt modelId="{E210463B-4D71-4218-B8AF-36AA11E74B96}">
      <dgm:prSet phldrT="[Text]" custT="1"/>
      <dgm:spPr/>
      <dgm:t>
        <a:bodyPr/>
        <a:lstStyle/>
        <a:p>
          <a:r>
            <a:rPr lang="hr-HR" sz="1600" dirty="0"/>
            <a:t>Snalaženje u komunikaciji s drugima: pozdravljanja,</a:t>
          </a:r>
          <a:br>
            <a:rPr lang="hr-HR" sz="1600" dirty="0"/>
          </a:br>
          <a:r>
            <a:rPr lang="hr-HR" sz="1600" dirty="0"/>
            <a:t>poznaje pravila ponašanja na ulici, u trgovini, kada je to potrebno, zna kako i od koga može zatražiti pomoć.</a:t>
          </a:r>
          <a:endParaRPr lang="en-US" sz="1600" dirty="0"/>
        </a:p>
      </dgm:t>
    </dgm:pt>
    <dgm:pt modelId="{BD61EEA5-F498-4677-B489-6A4371D2F4D4}" type="parTrans" cxnId="{836320AA-AC5D-41AF-B36E-14B10CD13EB7}">
      <dgm:prSet/>
      <dgm:spPr/>
      <dgm:t>
        <a:bodyPr/>
        <a:lstStyle/>
        <a:p>
          <a:endParaRPr lang="en-US"/>
        </a:p>
      </dgm:t>
    </dgm:pt>
    <dgm:pt modelId="{ED213379-E1DE-4E33-88D8-587E1D6399F5}" type="sibTrans" cxnId="{836320AA-AC5D-41AF-B36E-14B10CD13EB7}">
      <dgm:prSet/>
      <dgm:spPr/>
      <dgm:t>
        <a:bodyPr/>
        <a:lstStyle/>
        <a:p>
          <a:endParaRPr lang="en-US"/>
        </a:p>
      </dgm:t>
    </dgm:pt>
    <dgm:pt modelId="{9ED36402-EB57-4450-8750-571EA61EA6F0}">
      <dgm:prSet phldrT="[Text]" custT="1"/>
      <dgm:spPr/>
      <dgm:t>
        <a:bodyPr/>
        <a:lstStyle/>
        <a:p>
          <a:r>
            <a:rPr lang="hr-HR" sz="1600" dirty="0"/>
            <a:t>Radne navike: ima sitna kućna zaduženja. </a:t>
          </a:r>
          <a:endParaRPr lang="en-US" sz="1600" dirty="0"/>
        </a:p>
        <a:p>
          <a:endParaRPr lang="en-US" sz="1500" dirty="0"/>
        </a:p>
      </dgm:t>
    </dgm:pt>
    <dgm:pt modelId="{0162F5C6-7F65-463D-9071-91A769338810}" type="parTrans" cxnId="{FBBEACFB-D061-4854-86C4-F87537E3936A}">
      <dgm:prSet/>
      <dgm:spPr/>
      <dgm:t>
        <a:bodyPr/>
        <a:lstStyle/>
        <a:p>
          <a:endParaRPr lang="en-US"/>
        </a:p>
      </dgm:t>
    </dgm:pt>
    <dgm:pt modelId="{8A51362F-C2A4-403E-B357-58ACAF76A8A9}" type="sibTrans" cxnId="{FBBEACFB-D061-4854-86C4-F87537E3936A}">
      <dgm:prSet/>
      <dgm:spPr/>
      <dgm:t>
        <a:bodyPr/>
        <a:lstStyle/>
        <a:p>
          <a:endParaRPr lang="en-US"/>
        </a:p>
      </dgm:t>
    </dgm:pt>
    <dgm:pt modelId="{C4DFE174-4017-458A-9529-E7EE453A3866}">
      <dgm:prSet phldrT="[Text]"/>
      <dgm:spPr/>
      <dgm:t>
        <a:bodyPr/>
        <a:lstStyle/>
        <a:p>
          <a:r>
            <a:rPr lang="hr-HR" dirty="0"/>
            <a:t>Sposoban je za odgađanje zadovoljstva kako bi postigao cilj (riješio zadatak do kraja).</a:t>
          </a:r>
          <a:endParaRPr lang="en-US" dirty="0"/>
        </a:p>
      </dgm:t>
    </dgm:pt>
    <dgm:pt modelId="{538E2DBD-06B2-4E8E-8C10-89DF37FCD3DA}" type="parTrans" cxnId="{01A3203D-386A-4502-A969-89273FA72290}">
      <dgm:prSet/>
      <dgm:spPr/>
      <dgm:t>
        <a:bodyPr/>
        <a:lstStyle/>
        <a:p>
          <a:endParaRPr lang="en-US"/>
        </a:p>
      </dgm:t>
    </dgm:pt>
    <dgm:pt modelId="{A32FEEC5-71BE-4ACF-AA3F-E60B77213A59}" type="sibTrans" cxnId="{01A3203D-386A-4502-A969-89273FA72290}">
      <dgm:prSet/>
      <dgm:spPr/>
      <dgm:t>
        <a:bodyPr/>
        <a:lstStyle/>
        <a:p>
          <a:endParaRPr lang="en-US"/>
        </a:p>
      </dgm:t>
    </dgm:pt>
    <dgm:pt modelId="{9687CEDC-4ED7-46A5-AC69-03ACC249ACAC}">
      <dgm:prSet phldrT="[Text]"/>
      <dgm:spPr/>
      <dgm:t>
        <a:bodyPr/>
        <a:lstStyle/>
        <a:p>
          <a:r>
            <a:rPr lang="hr-HR" dirty="0"/>
            <a:t>Sposoban je za suradnju s drugima (dogovor, kompromis).</a:t>
          </a:r>
          <a:endParaRPr lang="en-US" dirty="0"/>
        </a:p>
      </dgm:t>
    </dgm:pt>
    <dgm:pt modelId="{0B70ECE7-6258-49C3-B0D7-CFDDBB45C381}" type="parTrans" cxnId="{9F85E4E5-BC9A-42A4-AD9A-9A61A2E3494B}">
      <dgm:prSet/>
      <dgm:spPr/>
      <dgm:t>
        <a:bodyPr/>
        <a:lstStyle/>
        <a:p>
          <a:endParaRPr lang="en-US"/>
        </a:p>
      </dgm:t>
    </dgm:pt>
    <dgm:pt modelId="{254D3EAC-A66A-4493-8A06-F2AA09EC9CEC}" type="sibTrans" cxnId="{9F85E4E5-BC9A-42A4-AD9A-9A61A2E3494B}">
      <dgm:prSet/>
      <dgm:spPr/>
      <dgm:t>
        <a:bodyPr/>
        <a:lstStyle/>
        <a:p>
          <a:endParaRPr lang="en-US"/>
        </a:p>
      </dgm:t>
    </dgm:pt>
    <dgm:pt modelId="{7E84BEED-9EBD-4967-9D38-A70298734F96}">
      <dgm:prSet phldrT="[Text]"/>
      <dgm:spPr/>
      <dgm:t>
        <a:bodyPr/>
        <a:lstStyle/>
        <a:p>
          <a:r>
            <a:rPr lang="hr-HR" dirty="0"/>
            <a:t>Konflikte pokušava riješiti na socijalno prihvatljiv način.</a:t>
          </a:r>
          <a:endParaRPr lang="en-US" dirty="0"/>
        </a:p>
      </dgm:t>
    </dgm:pt>
    <dgm:pt modelId="{F3531E0C-7C11-4377-962F-AFB9B17FE967}" type="parTrans" cxnId="{8B4539AE-2B22-4636-A8A3-0B434EA94AB9}">
      <dgm:prSet/>
      <dgm:spPr/>
      <dgm:t>
        <a:bodyPr/>
        <a:lstStyle/>
        <a:p>
          <a:endParaRPr lang="en-US"/>
        </a:p>
      </dgm:t>
    </dgm:pt>
    <dgm:pt modelId="{7BD4CC25-4D54-4BF2-BA79-31BE4FA599BC}" type="sibTrans" cxnId="{8B4539AE-2B22-4636-A8A3-0B434EA94AB9}">
      <dgm:prSet/>
      <dgm:spPr/>
      <dgm:t>
        <a:bodyPr/>
        <a:lstStyle/>
        <a:p>
          <a:endParaRPr lang="en-US"/>
        </a:p>
      </dgm:t>
    </dgm:pt>
    <dgm:pt modelId="{D8556446-0699-49B9-B713-688B04A8950B}">
      <dgm:prSet phldrT="[Text]"/>
      <dgm:spPr/>
      <dgm:t>
        <a:bodyPr/>
        <a:lstStyle/>
        <a:p>
          <a:r>
            <a:rPr lang="hr-HR" dirty="0"/>
            <a:t>Motiviran je za sudjelovanje u društvenim igrama i poštuje pravila igre.</a:t>
          </a:r>
          <a:endParaRPr lang="en-US" dirty="0"/>
        </a:p>
      </dgm:t>
    </dgm:pt>
    <dgm:pt modelId="{3D6B983B-9870-49B4-A1D1-CACD4001C6B0}" type="parTrans" cxnId="{573580B8-CB17-4C16-9267-FC9B0FCCA281}">
      <dgm:prSet/>
      <dgm:spPr/>
      <dgm:t>
        <a:bodyPr/>
        <a:lstStyle/>
        <a:p>
          <a:endParaRPr lang="en-US"/>
        </a:p>
      </dgm:t>
    </dgm:pt>
    <dgm:pt modelId="{A9BB6C2F-3CA8-40E5-AC23-AA25B6CD6649}" type="sibTrans" cxnId="{573580B8-CB17-4C16-9267-FC9B0FCCA281}">
      <dgm:prSet/>
      <dgm:spPr/>
      <dgm:t>
        <a:bodyPr/>
        <a:lstStyle/>
        <a:p>
          <a:endParaRPr lang="en-US"/>
        </a:p>
      </dgm:t>
    </dgm:pt>
    <dgm:pt modelId="{590EAB72-901E-4552-9CAE-0F31C66FAE48}">
      <dgm:prSet phldrT="[Text]"/>
      <dgm:spPr/>
      <dgm:t>
        <a:bodyPr/>
        <a:lstStyle/>
        <a:p>
          <a:r>
            <a:rPr lang="hr-HR" dirty="0"/>
            <a:t>Pokazuje interes za igre na papiru, motiviran je za dobar uradak.</a:t>
          </a:r>
          <a:endParaRPr lang="en-US" dirty="0"/>
        </a:p>
      </dgm:t>
    </dgm:pt>
    <dgm:pt modelId="{282BAD9F-3901-44BF-A6BC-577EBA73657C}" type="parTrans" cxnId="{CAD3B802-E033-4C04-A8FE-122D55EB3E7D}">
      <dgm:prSet/>
      <dgm:spPr/>
      <dgm:t>
        <a:bodyPr/>
        <a:lstStyle/>
        <a:p>
          <a:endParaRPr lang="en-US"/>
        </a:p>
      </dgm:t>
    </dgm:pt>
    <dgm:pt modelId="{10743552-6E1C-404D-BF1C-033FEF707EDC}" type="sibTrans" cxnId="{CAD3B802-E033-4C04-A8FE-122D55EB3E7D}">
      <dgm:prSet/>
      <dgm:spPr/>
      <dgm:t>
        <a:bodyPr/>
        <a:lstStyle/>
        <a:p>
          <a:endParaRPr lang="en-US"/>
        </a:p>
      </dgm:t>
    </dgm:pt>
    <dgm:pt modelId="{60C1F5F7-DB08-40CA-BA83-2E66A3226C06}">
      <dgm:prSet phldrT="[Text]"/>
      <dgm:spPr/>
      <dgm:t>
        <a:bodyPr/>
        <a:lstStyle/>
        <a:p>
          <a:r>
            <a:rPr lang="hr-HR" dirty="0"/>
            <a:t>Ima razvijen osjećaj sigurnosti i samopouzdanja. </a:t>
          </a:r>
          <a:endParaRPr lang="en-US" dirty="0"/>
        </a:p>
      </dgm:t>
    </dgm:pt>
    <dgm:pt modelId="{7DF40A24-60AF-4277-948B-9293477BF2C2}" type="parTrans" cxnId="{FDB79784-F2B7-40D0-833D-FE86CCE9658D}">
      <dgm:prSet/>
      <dgm:spPr/>
      <dgm:t>
        <a:bodyPr/>
        <a:lstStyle/>
        <a:p>
          <a:endParaRPr lang="en-US"/>
        </a:p>
      </dgm:t>
    </dgm:pt>
    <dgm:pt modelId="{DF80D40E-929E-42E7-A500-4314712D2F05}" type="sibTrans" cxnId="{FDB79784-F2B7-40D0-833D-FE86CCE9658D}">
      <dgm:prSet/>
      <dgm:spPr/>
      <dgm:t>
        <a:bodyPr/>
        <a:lstStyle/>
        <a:p>
          <a:endParaRPr lang="en-US"/>
        </a:p>
      </dgm:t>
    </dgm:pt>
    <dgm:pt modelId="{A1087B0B-2D0B-4182-87EF-008D5FE87D73}" type="pres">
      <dgm:prSet presAssocID="{5D773207-031B-47E1-9F57-C806E3EAE185}" presName="Name0" presStyleCnt="0">
        <dgm:presLayoutVars>
          <dgm:dir/>
          <dgm:animLvl val="lvl"/>
          <dgm:resizeHandles val="exact"/>
        </dgm:presLayoutVars>
      </dgm:prSet>
      <dgm:spPr/>
    </dgm:pt>
    <dgm:pt modelId="{4599D6C7-A3EF-402F-B844-9FE8FB73939D}" type="pres">
      <dgm:prSet presAssocID="{A8BD0697-AFAB-4276-9DA0-377EA55FA009}" presName="composite" presStyleCnt="0"/>
      <dgm:spPr/>
    </dgm:pt>
    <dgm:pt modelId="{D05108B5-707E-4E46-81D7-AE4F8A70221F}" type="pres">
      <dgm:prSet presAssocID="{A8BD0697-AFAB-4276-9DA0-377EA55FA0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F26CCF0-68AC-4B8C-A4D5-C360B61CFFB0}" type="pres">
      <dgm:prSet presAssocID="{A8BD0697-AFAB-4276-9DA0-377EA55FA009}" presName="desTx" presStyleLbl="alignAccFollowNode1" presStyleIdx="0" presStyleCnt="3">
        <dgm:presLayoutVars>
          <dgm:bulletEnabled val="1"/>
        </dgm:presLayoutVars>
      </dgm:prSet>
      <dgm:spPr/>
    </dgm:pt>
    <dgm:pt modelId="{4AA22290-CBA9-4085-B674-590E657DDF49}" type="pres">
      <dgm:prSet presAssocID="{7779E783-460D-4C87-A5C6-D7CD51D9AEB0}" presName="space" presStyleCnt="0"/>
      <dgm:spPr/>
    </dgm:pt>
    <dgm:pt modelId="{4567A7B2-7D38-47D3-94FB-39CAE63DFA3E}" type="pres">
      <dgm:prSet presAssocID="{86211086-6359-459B-A677-B95E08FA4E55}" presName="composite" presStyleCnt="0"/>
      <dgm:spPr/>
    </dgm:pt>
    <dgm:pt modelId="{14955C81-2056-4B5B-A6EC-F46D301C4291}" type="pres">
      <dgm:prSet presAssocID="{86211086-6359-459B-A677-B95E08FA4E5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EF4CB3B-AE6B-4E53-A5FC-988F52A30AF2}" type="pres">
      <dgm:prSet presAssocID="{86211086-6359-459B-A677-B95E08FA4E55}" presName="desTx" presStyleLbl="alignAccFollowNode1" presStyleIdx="1" presStyleCnt="3">
        <dgm:presLayoutVars>
          <dgm:bulletEnabled val="1"/>
        </dgm:presLayoutVars>
      </dgm:prSet>
      <dgm:spPr/>
    </dgm:pt>
    <dgm:pt modelId="{3096A589-A921-4C86-A118-272BC89E67FA}" type="pres">
      <dgm:prSet presAssocID="{1F758887-0329-4011-AAEC-168AD86B299C}" presName="space" presStyleCnt="0"/>
      <dgm:spPr/>
    </dgm:pt>
    <dgm:pt modelId="{6B0D248E-4D3D-49AF-B22F-30C86C045110}" type="pres">
      <dgm:prSet presAssocID="{F3BCFCFA-4119-46F4-A866-306377A1676E}" presName="composite" presStyleCnt="0"/>
      <dgm:spPr/>
    </dgm:pt>
    <dgm:pt modelId="{A3B6B280-B329-4096-8A5B-46EB4F1A5C18}" type="pres">
      <dgm:prSet presAssocID="{F3BCFCFA-4119-46F4-A866-306377A1676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E6206D2-BBA3-409B-BB6D-3DDA8E5FDE8F}" type="pres">
      <dgm:prSet presAssocID="{F3BCFCFA-4119-46F4-A866-306377A1676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AD3B802-E033-4C04-A8FE-122D55EB3E7D}" srcId="{F3BCFCFA-4119-46F4-A866-306377A1676E}" destId="{590EAB72-901E-4552-9CAE-0F31C66FAE48}" srcOrd="5" destOrd="0" parTransId="{282BAD9F-3901-44BF-A6BC-577EBA73657C}" sibTransId="{10743552-6E1C-404D-BF1C-033FEF707EDC}"/>
    <dgm:cxn modelId="{8BDB9203-8108-4579-8106-FD7CF160650B}" type="presOf" srcId="{86211086-6359-459B-A677-B95E08FA4E55}" destId="{14955C81-2056-4B5B-A6EC-F46D301C4291}" srcOrd="0" destOrd="0" presId="urn:microsoft.com/office/officeart/2005/8/layout/hList1"/>
    <dgm:cxn modelId="{14B25C04-C985-41FB-8C10-A30C0AE85B9C}" type="presOf" srcId="{590EAB72-901E-4552-9CAE-0F31C66FAE48}" destId="{CE6206D2-BBA3-409B-BB6D-3DDA8E5FDE8F}" srcOrd="0" destOrd="5" presId="urn:microsoft.com/office/officeart/2005/8/layout/hList1"/>
    <dgm:cxn modelId="{8992930C-15D7-4D9B-BD66-CC8FA0D043D6}" srcId="{5D773207-031B-47E1-9F57-C806E3EAE185}" destId="{F3BCFCFA-4119-46F4-A866-306377A1676E}" srcOrd="2" destOrd="0" parTransId="{5809067C-BDF1-4023-A11F-D708189A6532}" sibTransId="{19CC11B3-446C-41B6-9286-64701CDE4E87}"/>
    <dgm:cxn modelId="{F1E02A0F-2084-403C-A316-E5DA867247C7}" type="presOf" srcId="{B68CA0C7-C8B0-4F09-BBF3-CC3F27FCCD41}" destId="{BEF4CB3B-AE6B-4E53-A5FC-988F52A30AF2}" srcOrd="0" destOrd="0" presId="urn:microsoft.com/office/officeart/2005/8/layout/hList1"/>
    <dgm:cxn modelId="{F5592214-1A05-4E85-A69B-0F3F71567A0D}" type="presOf" srcId="{60C1F5F7-DB08-40CA-BA83-2E66A3226C06}" destId="{CE6206D2-BBA3-409B-BB6D-3DDA8E5FDE8F}" srcOrd="0" destOrd="6" presId="urn:microsoft.com/office/officeart/2005/8/layout/hList1"/>
    <dgm:cxn modelId="{16ECD225-DB60-4DD3-8EBD-8C06A57A66B4}" srcId="{A8BD0697-AFAB-4276-9DA0-377EA55FA009}" destId="{47057EA0-FE8D-40AB-AC52-A82C97D4037F}" srcOrd="0" destOrd="0" parTransId="{EB03FBD1-7F32-417D-9C02-DB36311F76C8}" sibTransId="{826A9D9B-5D7A-4E53-ABFF-91643EEFB18C}"/>
    <dgm:cxn modelId="{01A3203D-386A-4502-A969-89273FA72290}" srcId="{F3BCFCFA-4119-46F4-A866-306377A1676E}" destId="{C4DFE174-4017-458A-9529-E7EE453A3866}" srcOrd="1" destOrd="0" parTransId="{538E2DBD-06B2-4E8E-8C10-89DF37FCD3DA}" sibTransId="{A32FEEC5-71BE-4ACF-AA3F-E60B77213A59}"/>
    <dgm:cxn modelId="{8DBF4D3E-12B7-41F3-8379-1964D84540A3}" type="presOf" srcId="{A8BD0697-AFAB-4276-9DA0-377EA55FA009}" destId="{D05108B5-707E-4E46-81D7-AE4F8A70221F}" srcOrd="0" destOrd="0" presId="urn:microsoft.com/office/officeart/2005/8/layout/hList1"/>
    <dgm:cxn modelId="{E183C85E-C74B-4929-A565-9B8B89186939}" type="presOf" srcId="{87376529-B4FD-4775-BBA0-7AE354FC80C5}" destId="{BEF4CB3B-AE6B-4E53-A5FC-988F52A30AF2}" srcOrd="0" destOrd="1" presId="urn:microsoft.com/office/officeart/2005/8/layout/hList1"/>
    <dgm:cxn modelId="{52561B48-491B-4F48-B2DE-E67CBE4107B9}" srcId="{F3BCFCFA-4119-46F4-A866-306377A1676E}" destId="{7CAEF3F7-83D9-4F84-A453-6D2E02228618}" srcOrd="7" destOrd="0" parTransId="{3CA6D396-7264-4AC2-A07E-51992AECE33C}" sibTransId="{F658DA74-BF5B-4716-B68A-765F1311432A}"/>
    <dgm:cxn modelId="{6A6B7449-5528-49F0-BEB6-2C31991A5B12}" type="presOf" srcId="{7E84BEED-9EBD-4967-9D38-A70298734F96}" destId="{CE6206D2-BBA3-409B-BB6D-3DDA8E5FDE8F}" srcOrd="0" destOrd="3" presId="urn:microsoft.com/office/officeart/2005/8/layout/hList1"/>
    <dgm:cxn modelId="{FDB79784-F2B7-40D0-833D-FE86CCE9658D}" srcId="{F3BCFCFA-4119-46F4-A866-306377A1676E}" destId="{60C1F5F7-DB08-40CA-BA83-2E66A3226C06}" srcOrd="6" destOrd="0" parTransId="{7DF40A24-60AF-4277-948B-9293477BF2C2}" sibTransId="{DF80D40E-929E-42E7-A500-4314712D2F05}"/>
    <dgm:cxn modelId="{087F328D-9762-41F8-8CD5-279846D9B6D5}" srcId="{86211086-6359-459B-A677-B95E08FA4E55}" destId="{87376529-B4FD-4775-BBA0-7AE354FC80C5}" srcOrd="1" destOrd="0" parTransId="{F490EA98-B361-49C0-BDCD-37B5979175AA}" sibTransId="{190D0579-DF9E-4537-AB1A-2436CCD8680D}"/>
    <dgm:cxn modelId="{911D9494-AC52-4B92-9012-EBB599181997}" type="presOf" srcId="{5D773207-031B-47E1-9F57-C806E3EAE185}" destId="{A1087B0B-2D0B-4182-87EF-008D5FE87D73}" srcOrd="0" destOrd="0" presId="urn:microsoft.com/office/officeart/2005/8/layout/hList1"/>
    <dgm:cxn modelId="{760045A0-E0C7-4A14-81D5-CB603E99F06D}" type="presOf" srcId="{9687CEDC-4ED7-46A5-AC69-03ACC249ACAC}" destId="{CE6206D2-BBA3-409B-BB6D-3DDA8E5FDE8F}" srcOrd="0" destOrd="2" presId="urn:microsoft.com/office/officeart/2005/8/layout/hList1"/>
    <dgm:cxn modelId="{9A73EEA1-7A43-42BE-B17B-29948AA4B1FC}" type="presOf" srcId="{9ED36402-EB57-4450-8750-571EA61EA6F0}" destId="{BEF4CB3B-AE6B-4E53-A5FC-988F52A30AF2}" srcOrd="0" destOrd="3" presId="urn:microsoft.com/office/officeart/2005/8/layout/hList1"/>
    <dgm:cxn modelId="{08B1DEA5-B0AC-4CEB-BA35-97305C344AE8}" type="presOf" srcId="{C4DFE174-4017-458A-9529-E7EE453A3866}" destId="{CE6206D2-BBA3-409B-BB6D-3DDA8E5FDE8F}" srcOrd="0" destOrd="1" presId="urn:microsoft.com/office/officeart/2005/8/layout/hList1"/>
    <dgm:cxn modelId="{BC3ACEA8-9CEA-4CB9-BE79-168144B4AFEF}" srcId="{5D773207-031B-47E1-9F57-C806E3EAE185}" destId="{A8BD0697-AFAB-4276-9DA0-377EA55FA009}" srcOrd="0" destOrd="0" parTransId="{47042C46-9F18-4298-8C88-69D51864019C}" sibTransId="{7779E783-460D-4C87-A5C6-D7CD51D9AEB0}"/>
    <dgm:cxn modelId="{836320AA-AC5D-41AF-B36E-14B10CD13EB7}" srcId="{86211086-6359-459B-A677-B95E08FA4E55}" destId="{E210463B-4D71-4218-B8AF-36AA11E74B96}" srcOrd="2" destOrd="0" parTransId="{BD61EEA5-F498-4677-B489-6A4371D2F4D4}" sibTransId="{ED213379-E1DE-4E33-88D8-587E1D6399F5}"/>
    <dgm:cxn modelId="{291561AA-F05B-4EA5-912E-E52515D1DEF1}" type="presOf" srcId="{E210463B-4D71-4218-B8AF-36AA11E74B96}" destId="{BEF4CB3B-AE6B-4E53-A5FC-988F52A30AF2}" srcOrd="0" destOrd="2" presId="urn:microsoft.com/office/officeart/2005/8/layout/hList1"/>
    <dgm:cxn modelId="{8B4539AE-2B22-4636-A8A3-0B434EA94AB9}" srcId="{F3BCFCFA-4119-46F4-A866-306377A1676E}" destId="{7E84BEED-9EBD-4967-9D38-A70298734F96}" srcOrd="3" destOrd="0" parTransId="{F3531E0C-7C11-4377-962F-AFB9B17FE967}" sibTransId="{7BD4CC25-4D54-4BF2-BA79-31BE4FA599BC}"/>
    <dgm:cxn modelId="{81381EAF-38F5-40EC-8A4F-96AA732A05E2}" type="presOf" srcId="{D8556446-0699-49B9-B713-688B04A8950B}" destId="{CE6206D2-BBA3-409B-BB6D-3DDA8E5FDE8F}" srcOrd="0" destOrd="4" presId="urn:microsoft.com/office/officeart/2005/8/layout/hList1"/>
    <dgm:cxn modelId="{6CD6E3B0-72E1-4391-9EBD-E81A2FDB1CD3}" type="presOf" srcId="{47057EA0-FE8D-40AB-AC52-A82C97D4037F}" destId="{4F26CCF0-68AC-4B8C-A4D5-C360B61CFFB0}" srcOrd="0" destOrd="0" presId="urn:microsoft.com/office/officeart/2005/8/layout/hList1"/>
    <dgm:cxn modelId="{573580B8-CB17-4C16-9267-FC9B0FCCA281}" srcId="{F3BCFCFA-4119-46F4-A866-306377A1676E}" destId="{D8556446-0699-49B9-B713-688B04A8950B}" srcOrd="4" destOrd="0" parTransId="{3D6B983B-9870-49B4-A1D1-CACD4001C6B0}" sibTransId="{A9BB6C2F-3CA8-40E5-AC23-AA25B6CD6649}"/>
    <dgm:cxn modelId="{E70014D2-5DDC-4C9E-A329-A2BD98B034F7}" type="presOf" srcId="{7CAEF3F7-83D9-4F84-A453-6D2E02228618}" destId="{CE6206D2-BBA3-409B-BB6D-3DDA8E5FDE8F}" srcOrd="0" destOrd="7" presId="urn:microsoft.com/office/officeart/2005/8/layout/hList1"/>
    <dgm:cxn modelId="{5D7B3DD7-84BB-4E3E-B3F5-1237F80D05AC}" srcId="{5D773207-031B-47E1-9F57-C806E3EAE185}" destId="{86211086-6359-459B-A677-B95E08FA4E55}" srcOrd="1" destOrd="0" parTransId="{7FE0C9C5-3720-4610-8286-FD554B4A096D}" sibTransId="{1F758887-0329-4011-AAEC-168AD86B299C}"/>
    <dgm:cxn modelId="{6E870BD8-6FAA-479D-AC53-6145EF790265}" srcId="{F3BCFCFA-4119-46F4-A866-306377A1676E}" destId="{BC444ECC-C385-42D8-A984-0E7F662979E0}" srcOrd="0" destOrd="0" parTransId="{96B1E011-9139-4D20-8EFC-93A05C77286E}" sibTransId="{24329EC2-983B-4CB0-BF33-462B3DC0839C}"/>
    <dgm:cxn modelId="{9F85E4E5-BC9A-42A4-AD9A-9A61A2E3494B}" srcId="{F3BCFCFA-4119-46F4-A866-306377A1676E}" destId="{9687CEDC-4ED7-46A5-AC69-03ACC249ACAC}" srcOrd="2" destOrd="0" parTransId="{0B70ECE7-6258-49C3-B0D7-CFDDBB45C381}" sibTransId="{254D3EAC-A66A-4493-8A06-F2AA09EC9CEC}"/>
    <dgm:cxn modelId="{857FB1EB-16E6-4891-B624-50F0D88D04E6}" type="presOf" srcId="{F3BCFCFA-4119-46F4-A866-306377A1676E}" destId="{A3B6B280-B329-4096-8A5B-46EB4F1A5C18}" srcOrd="0" destOrd="0" presId="urn:microsoft.com/office/officeart/2005/8/layout/hList1"/>
    <dgm:cxn modelId="{E2E8FEF4-D4A7-4A9D-B15B-0EDA4ED8F632}" srcId="{86211086-6359-459B-A677-B95E08FA4E55}" destId="{B68CA0C7-C8B0-4F09-BBF3-CC3F27FCCD41}" srcOrd="0" destOrd="0" parTransId="{F340373B-3A31-42AF-978D-95EC5B75A7EF}" sibTransId="{275FDE16-7AF7-445C-85AE-16B95E0085F3}"/>
    <dgm:cxn modelId="{D65B4AF6-4582-4A74-8577-0B4B57985F02}" type="presOf" srcId="{BC444ECC-C385-42D8-A984-0E7F662979E0}" destId="{CE6206D2-BBA3-409B-BB6D-3DDA8E5FDE8F}" srcOrd="0" destOrd="0" presId="urn:microsoft.com/office/officeart/2005/8/layout/hList1"/>
    <dgm:cxn modelId="{FBBEACFB-D061-4854-86C4-F87537E3936A}" srcId="{86211086-6359-459B-A677-B95E08FA4E55}" destId="{9ED36402-EB57-4450-8750-571EA61EA6F0}" srcOrd="3" destOrd="0" parTransId="{0162F5C6-7F65-463D-9071-91A769338810}" sibTransId="{8A51362F-C2A4-403E-B357-58ACAF76A8A9}"/>
    <dgm:cxn modelId="{896E8C8A-A00F-455B-B1C0-3570DB45EE7C}" type="presParOf" srcId="{A1087B0B-2D0B-4182-87EF-008D5FE87D73}" destId="{4599D6C7-A3EF-402F-B844-9FE8FB73939D}" srcOrd="0" destOrd="0" presId="urn:microsoft.com/office/officeart/2005/8/layout/hList1"/>
    <dgm:cxn modelId="{2BC5CD07-D6EF-4CAC-BCE9-539AB073C76B}" type="presParOf" srcId="{4599D6C7-A3EF-402F-B844-9FE8FB73939D}" destId="{D05108B5-707E-4E46-81D7-AE4F8A70221F}" srcOrd="0" destOrd="0" presId="urn:microsoft.com/office/officeart/2005/8/layout/hList1"/>
    <dgm:cxn modelId="{1FBA106F-C8B0-45A8-8702-EA57250FCBE7}" type="presParOf" srcId="{4599D6C7-A3EF-402F-B844-9FE8FB73939D}" destId="{4F26CCF0-68AC-4B8C-A4D5-C360B61CFFB0}" srcOrd="1" destOrd="0" presId="urn:microsoft.com/office/officeart/2005/8/layout/hList1"/>
    <dgm:cxn modelId="{33A4B0FC-16C4-4313-A31D-71D23EC43489}" type="presParOf" srcId="{A1087B0B-2D0B-4182-87EF-008D5FE87D73}" destId="{4AA22290-CBA9-4085-B674-590E657DDF49}" srcOrd="1" destOrd="0" presId="urn:microsoft.com/office/officeart/2005/8/layout/hList1"/>
    <dgm:cxn modelId="{73C90EA7-030A-4EDA-A005-90E1FBE6CD0F}" type="presParOf" srcId="{A1087B0B-2D0B-4182-87EF-008D5FE87D73}" destId="{4567A7B2-7D38-47D3-94FB-39CAE63DFA3E}" srcOrd="2" destOrd="0" presId="urn:microsoft.com/office/officeart/2005/8/layout/hList1"/>
    <dgm:cxn modelId="{AE5B75B1-E4C9-40D5-B930-BCD43B118E99}" type="presParOf" srcId="{4567A7B2-7D38-47D3-94FB-39CAE63DFA3E}" destId="{14955C81-2056-4B5B-A6EC-F46D301C4291}" srcOrd="0" destOrd="0" presId="urn:microsoft.com/office/officeart/2005/8/layout/hList1"/>
    <dgm:cxn modelId="{CAF3A47C-BCE4-4A72-8E63-94EBFDD286DF}" type="presParOf" srcId="{4567A7B2-7D38-47D3-94FB-39CAE63DFA3E}" destId="{BEF4CB3B-AE6B-4E53-A5FC-988F52A30AF2}" srcOrd="1" destOrd="0" presId="urn:microsoft.com/office/officeart/2005/8/layout/hList1"/>
    <dgm:cxn modelId="{674F7902-D82C-460D-9E9C-A624B08A1A6B}" type="presParOf" srcId="{A1087B0B-2D0B-4182-87EF-008D5FE87D73}" destId="{3096A589-A921-4C86-A118-272BC89E67FA}" srcOrd="3" destOrd="0" presId="urn:microsoft.com/office/officeart/2005/8/layout/hList1"/>
    <dgm:cxn modelId="{3CA50C0E-793B-4F30-A35B-B80BB7D3CCB5}" type="presParOf" srcId="{A1087B0B-2D0B-4182-87EF-008D5FE87D73}" destId="{6B0D248E-4D3D-49AF-B22F-30C86C045110}" srcOrd="4" destOrd="0" presId="urn:microsoft.com/office/officeart/2005/8/layout/hList1"/>
    <dgm:cxn modelId="{8E478A55-3000-4D8A-ACAD-955AE2E07B9C}" type="presParOf" srcId="{6B0D248E-4D3D-49AF-B22F-30C86C045110}" destId="{A3B6B280-B329-4096-8A5B-46EB4F1A5C18}" srcOrd="0" destOrd="0" presId="urn:microsoft.com/office/officeart/2005/8/layout/hList1"/>
    <dgm:cxn modelId="{D569B6ED-DAB8-48CC-A03A-9A8F6E9BBB77}" type="presParOf" srcId="{6B0D248E-4D3D-49AF-B22F-30C86C045110}" destId="{CE6206D2-BBA3-409B-BB6D-3DDA8E5FDE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F452C9-E59B-4645-8817-848A6913AF39}" type="doc">
      <dgm:prSet loTypeId="urn:microsoft.com/office/officeart/2005/8/layout/pList1#2" loCatId="list" qsTypeId="urn:microsoft.com/office/officeart/2005/8/quickstyle/simple1" qsCatId="simple" csTypeId="urn:microsoft.com/office/officeart/2005/8/colors/colorful1#4" csCatId="colorful" phldr="1"/>
      <dgm:spPr/>
    </dgm:pt>
    <dgm:pt modelId="{434F78D0-467F-4233-A883-4A0B04A979BA}">
      <dgm:prSet phldrT="[Text]" custT="1"/>
      <dgm:spPr/>
      <dgm:t>
        <a:bodyPr/>
        <a:lstStyle/>
        <a:p>
          <a:r>
            <a:rPr lang="hr-HR" sz="1800" dirty="0">
              <a:solidFill>
                <a:schemeClr val="accent4">
                  <a:lumMod val="75000"/>
                </a:schemeClr>
              </a:solidFill>
            </a:rPr>
            <a:t>ZDRAVSTVENO HIGIJENSKE NAVIKE</a:t>
          </a:r>
          <a:endParaRPr lang="en-US" sz="1800" dirty="0">
            <a:solidFill>
              <a:schemeClr val="accent4">
                <a:lumMod val="75000"/>
              </a:schemeClr>
            </a:solidFill>
          </a:endParaRPr>
        </a:p>
      </dgm:t>
    </dgm:pt>
    <dgm:pt modelId="{E619872F-34FD-4696-BFE8-A85209238979}" type="parTrans" cxnId="{9A6E8835-35FB-4A80-B617-E7EEB7639DCB}">
      <dgm:prSet/>
      <dgm:spPr/>
      <dgm:t>
        <a:bodyPr/>
        <a:lstStyle/>
        <a:p>
          <a:endParaRPr lang="en-US"/>
        </a:p>
      </dgm:t>
    </dgm:pt>
    <dgm:pt modelId="{1CDA4B1C-C87B-4DFD-9A7F-20581911738B}" type="sibTrans" cxnId="{9A6E8835-35FB-4A80-B617-E7EEB7639DCB}">
      <dgm:prSet/>
      <dgm:spPr/>
      <dgm:t>
        <a:bodyPr/>
        <a:lstStyle/>
        <a:p>
          <a:endParaRPr lang="en-US"/>
        </a:p>
      </dgm:t>
    </dgm:pt>
    <dgm:pt modelId="{A5F4E0CA-ED10-410A-BE01-049BF67AAB54}">
      <dgm:prSet phldrT="[Text]" custT="1"/>
      <dgm:spPr/>
      <dgm:t>
        <a:bodyPr/>
        <a:lstStyle/>
        <a:p>
          <a:r>
            <a:rPr lang="hr-HR" sz="1800" dirty="0">
              <a:solidFill>
                <a:schemeClr val="accent4">
                  <a:lumMod val="75000"/>
                </a:schemeClr>
              </a:solidFill>
            </a:rPr>
            <a:t>NAVIKE KULTURNOG PONAŠANJA</a:t>
          </a:r>
          <a:endParaRPr lang="en-US" sz="1800" dirty="0">
            <a:solidFill>
              <a:schemeClr val="accent4">
                <a:lumMod val="75000"/>
              </a:schemeClr>
            </a:solidFill>
          </a:endParaRPr>
        </a:p>
      </dgm:t>
    </dgm:pt>
    <dgm:pt modelId="{FC0AD2A1-F514-4EFA-AA18-02BFF276DDA7}" type="parTrans" cxnId="{62DE37FA-95DC-448F-B4D7-DD569A8DC207}">
      <dgm:prSet/>
      <dgm:spPr/>
      <dgm:t>
        <a:bodyPr/>
        <a:lstStyle/>
        <a:p>
          <a:endParaRPr lang="en-US"/>
        </a:p>
      </dgm:t>
    </dgm:pt>
    <dgm:pt modelId="{95549E58-AD30-48F1-A1E2-F741E45D5428}" type="sibTrans" cxnId="{62DE37FA-95DC-448F-B4D7-DD569A8DC207}">
      <dgm:prSet/>
      <dgm:spPr/>
      <dgm:t>
        <a:bodyPr/>
        <a:lstStyle/>
        <a:p>
          <a:endParaRPr lang="en-US"/>
        </a:p>
      </dgm:t>
    </dgm:pt>
    <dgm:pt modelId="{E9A643B8-5333-43BD-8BFA-72876CB3BB49}">
      <dgm:prSet phldrT="[Text]" custT="1"/>
      <dgm:spPr/>
      <dgm:t>
        <a:bodyPr/>
        <a:lstStyle/>
        <a:p>
          <a:r>
            <a:rPr lang="hr-HR" sz="1800" dirty="0">
              <a:solidFill>
                <a:schemeClr val="accent4">
                  <a:lumMod val="75000"/>
                </a:schemeClr>
              </a:solidFill>
            </a:rPr>
            <a:t>NAVIKE OPĆE ORGANIZIRANOSTI, TOČNOSTI  I  REDA</a:t>
          </a:r>
          <a:endParaRPr lang="en-US" sz="1800" dirty="0">
            <a:solidFill>
              <a:schemeClr val="accent4">
                <a:lumMod val="75000"/>
              </a:schemeClr>
            </a:solidFill>
          </a:endParaRPr>
        </a:p>
      </dgm:t>
    </dgm:pt>
    <dgm:pt modelId="{1A0E2A1F-A554-41C4-BDF0-DEC076334FEA}" type="parTrans" cxnId="{FB0A5B43-A685-4E18-B128-5F616E5A55D6}">
      <dgm:prSet/>
      <dgm:spPr/>
      <dgm:t>
        <a:bodyPr/>
        <a:lstStyle/>
        <a:p>
          <a:endParaRPr lang="en-US"/>
        </a:p>
      </dgm:t>
    </dgm:pt>
    <dgm:pt modelId="{1142D32F-B5CF-45DC-A247-C5657E44B7F5}" type="sibTrans" cxnId="{FB0A5B43-A685-4E18-B128-5F616E5A55D6}">
      <dgm:prSet/>
      <dgm:spPr/>
      <dgm:t>
        <a:bodyPr/>
        <a:lstStyle/>
        <a:p>
          <a:endParaRPr lang="en-US"/>
        </a:p>
      </dgm:t>
    </dgm:pt>
    <dgm:pt modelId="{6479D1AB-5E7D-4BA0-821E-CBB6260EC8FB}">
      <dgm:prSet custT="1"/>
      <dgm:spPr/>
      <dgm:t>
        <a:bodyPr/>
        <a:lstStyle/>
        <a:p>
          <a:r>
            <a:rPr lang="hr-HR" sz="1800" dirty="0">
              <a:solidFill>
                <a:schemeClr val="accent4">
                  <a:lumMod val="75000"/>
                </a:schemeClr>
              </a:solidFill>
            </a:rPr>
            <a:t>NAVIKE UČENJA I INTELEKTUALNOG  RADA</a:t>
          </a:r>
          <a:endParaRPr lang="en-US" sz="1800" dirty="0">
            <a:solidFill>
              <a:schemeClr val="accent4">
                <a:lumMod val="75000"/>
              </a:schemeClr>
            </a:solidFill>
          </a:endParaRPr>
        </a:p>
      </dgm:t>
    </dgm:pt>
    <dgm:pt modelId="{A3356ED9-BDC1-4074-9A0A-7BBCBD33FBB9}" type="parTrans" cxnId="{DC39B11A-E97E-4C02-80A2-E8E72A7B9137}">
      <dgm:prSet/>
      <dgm:spPr/>
      <dgm:t>
        <a:bodyPr/>
        <a:lstStyle/>
        <a:p>
          <a:endParaRPr lang="en-US"/>
        </a:p>
      </dgm:t>
    </dgm:pt>
    <dgm:pt modelId="{2A7A48B1-FDD8-4056-9F5B-20087A88E3F2}" type="sibTrans" cxnId="{DC39B11A-E97E-4C02-80A2-E8E72A7B9137}">
      <dgm:prSet/>
      <dgm:spPr/>
      <dgm:t>
        <a:bodyPr/>
        <a:lstStyle/>
        <a:p>
          <a:endParaRPr lang="en-US"/>
        </a:p>
      </dgm:t>
    </dgm:pt>
    <dgm:pt modelId="{481DF761-EF0C-4621-B672-C1DED8D2F1F1}">
      <dgm:prSet custT="1"/>
      <dgm:spPr/>
      <dgm:t>
        <a:bodyPr/>
        <a:lstStyle/>
        <a:p>
          <a:r>
            <a:rPr lang="hr-HR" sz="1800" dirty="0">
              <a:solidFill>
                <a:schemeClr val="accent4">
                  <a:lumMod val="75000"/>
                </a:schemeClr>
              </a:solidFill>
            </a:rPr>
            <a:t>NAVIKA FIZIČKOG RADA</a:t>
          </a:r>
          <a:endParaRPr lang="en-US" sz="1800" dirty="0">
            <a:solidFill>
              <a:schemeClr val="accent4">
                <a:lumMod val="75000"/>
              </a:schemeClr>
            </a:solidFill>
          </a:endParaRPr>
        </a:p>
      </dgm:t>
    </dgm:pt>
    <dgm:pt modelId="{675CDA56-6BA1-45F5-B1C3-6F2DDCD3CDB2}" type="parTrans" cxnId="{87B9DC48-07E3-4E4B-83E9-123DADF1EBDA}">
      <dgm:prSet/>
      <dgm:spPr/>
      <dgm:t>
        <a:bodyPr/>
        <a:lstStyle/>
        <a:p>
          <a:endParaRPr lang="en-US"/>
        </a:p>
      </dgm:t>
    </dgm:pt>
    <dgm:pt modelId="{22B81F30-1014-44F8-AEDB-7E6216156325}" type="sibTrans" cxnId="{87B9DC48-07E3-4E4B-83E9-123DADF1EBDA}">
      <dgm:prSet/>
      <dgm:spPr/>
      <dgm:t>
        <a:bodyPr/>
        <a:lstStyle/>
        <a:p>
          <a:endParaRPr lang="en-US"/>
        </a:p>
      </dgm:t>
    </dgm:pt>
    <dgm:pt modelId="{5AB9B448-EA19-46FC-B0BC-4816DCFCAE1C}" type="pres">
      <dgm:prSet presAssocID="{8BF452C9-E59B-4645-8817-848A6913AF39}" presName="Name0" presStyleCnt="0">
        <dgm:presLayoutVars>
          <dgm:dir/>
          <dgm:resizeHandles val="exact"/>
        </dgm:presLayoutVars>
      </dgm:prSet>
      <dgm:spPr/>
    </dgm:pt>
    <dgm:pt modelId="{ADC95E59-51E8-4357-BAA5-7E604C7E5DD4}" type="pres">
      <dgm:prSet presAssocID="{434F78D0-467F-4233-A883-4A0B04A979BA}" presName="compNode" presStyleCnt="0"/>
      <dgm:spPr/>
    </dgm:pt>
    <dgm:pt modelId="{8FB1F28F-2B96-41D9-A523-D107EEAA2C30}" type="pres">
      <dgm:prSet presAssocID="{434F78D0-467F-4233-A883-4A0B04A979BA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E11D9D69-08E0-4132-A328-5976FAB61EEF}" type="pres">
      <dgm:prSet presAssocID="{434F78D0-467F-4233-A883-4A0B04A979BA}" presName="textRect" presStyleLbl="revTx" presStyleIdx="0" presStyleCnt="5">
        <dgm:presLayoutVars>
          <dgm:bulletEnabled val="1"/>
        </dgm:presLayoutVars>
      </dgm:prSet>
      <dgm:spPr/>
    </dgm:pt>
    <dgm:pt modelId="{1CBE15F3-49D3-465A-80EF-C86203D664AC}" type="pres">
      <dgm:prSet presAssocID="{1CDA4B1C-C87B-4DFD-9A7F-20581911738B}" presName="sibTrans" presStyleLbl="sibTrans2D1" presStyleIdx="0" presStyleCnt="0"/>
      <dgm:spPr/>
    </dgm:pt>
    <dgm:pt modelId="{532598D2-ACD2-4CAF-BD30-6C20716443F1}" type="pres">
      <dgm:prSet presAssocID="{A5F4E0CA-ED10-410A-BE01-049BF67AAB54}" presName="compNode" presStyleCnt="0"/>
      <dgm:spPr/>
    </dgm:pt>
    <dgm:pt modelId="{2140D6E3-390F-43BE-AB7E-ACA0DB0AA24C}" type="pres">
      <dgm:prSet presAssocID="{A5F4E0CA-ED10-410A-BE01-049BF67AAB54}" presName="pictRect" presStyleLbl="node1" presStyleIdx="1" presStyleCnt="5" custLinFactX="9217" custLinFactNeighborX="100000" custLinFactNeighborY="425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B0939A9D-8D03-4875-AC84-7D14F9D97460}" type="pres">
      <dgm:prSet presAssocID="{A5F4E0CA-ED10-410A-BE01-049BF67AAB54}" presName="textRect" presStyleLbl="revTx" presStyleIdx="1" presStyleCnt="5" custLinFactX="9217" custLinFactNeighborX="100000" custLinFactNeighborY="5737">
        <dgm:presLayoutVars>
          <dgm:bulletEnabled val="1"/>
        </dgm:presLayoutVars>
      </dgm:prSet>
      <dgm:spPr/>
    </dgm:pt>
    <dgm:pt modelId="{A4D76A7B-EAB7-4185-A636-C6B76A62B4DD}" type="pres">
      <dgm:prSet presAssocID="{95549E58-AD30-48F1-A1E2-F741E45D5428}" presName="sibTrans" presStyleLbl="sibTrans2D1" presStyleIdx="0" presStyleCnt="0"/>
      <dgm:spPr/>
    </dgm:pt>
    <dgm:pt modelId="{AED7AD95-5197-4C59-8595-5D1030BF3FCE}" type="pres">
      <dgm:prSet presAssocID="{E9A643B8-5333-43BD-8BFA-72876CB3BB49}" presName="compNode" presStyleCnt="0"/>
      <dgm:spPr/>
    </dgm:pt>
    <dgm:pt modelId="{45EBD887-C697-4C18-9A11-359FC440590E}" type="pres">
      <dgm:prSet presAssocID="{E9A643B8-5333-43BD-8BFA-72876CB3BB49}" presName="pictRect" presStyleLbl="node1" presStyleIdx="2" presStyleCnt="5" custLinFactX="-10339" custLinFactNeighborX="-100000" custLinFactNeighborY="-47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43D84F31-2210-493F-BD0E-767437189ED4}" type="pres">
      <dgm:prSet presAssocID="{E9A643B8-5333-43BD-8BFA-72876CB3BB49}" presName="textRect" presStyleLbl="revTx" presStyleIdx="2" presStyleCnt="5" custLinFactX="-10339" custLinFactNeighborX="-100000" custLinFactNeighborY="-2244">
        <dgm:presLayoutVars>
          <dgm:bulletEnabled val="1"/>
        </dgm:presLayoutVars>
      </dgm:prSet>
      <dgm:spPr/>
    </dgm:pt>
    <dgm:pt modelId="{3E19831A-9DA9-42E8-935E-C8E5F2E1CE82}" type="pres">
      <dgm:prSet presAssocID="{1142D32F-B5CF-45DC-A247-C5657E44B7F5}" presName="sibTrans" presStyleLbl="sibTrans2D1" presStyleIdx="0" presStyleCnt="0"/>
      <dgm:spPr/>
    </dgm:pt>
    <dgm:pt modelId="{471E4FEF-9002-44AA-84F7-410BB153C690}" type="pres">
      <dgm:prSet presAssocID="{6479D1AB-5E7D-4BA0-821E-CBB6260EC8FB}" presName="compNode" presStyleCnt="0"/>
      <dgm:spPr/>
    </dgm:pt>
    <dgm:pt modelId="{3F6C5CB8-0527-4AEB-B666-9123B4959F84}" type="pres">
      <dgm:prSet presAssocID="{6479D1AB-5E7D-4BA0-821E-CBB6260EC8FB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391EFCC5-B60C-4C40-B95D-246E464F7C06}" type="pres">
      <dgm:prSet presAssocID="{6479D1AB-5E7D-4BA0-821E-CBB6260EC8FB}" presName="textRect" presStyleLbl="revTx" presStyleIdx="3" presStyleCnt="5">
        <dgm:presLayoutVars>
          <dgm:bulletEnabled val="1"/>
        </dgm:presLayoutVars>
      </dgm:prSet>
      <dgm:spPr/>
    </dgm:pt>
    <dgm:pt modelId="{9F85B6F4-61B2-4557-AA80-779741CDEED1}" type="pres">
      <dgm:prSet presAssocID="{2A7A48B1-FDD8-4056-9F5B-20087A88E3F2}" presName="sibTrans" presStyleLbl="sibTrans2D1" presStyleIdx="0" presStyleCnt="0"/>
      <dgm:spPr/>
    </dgm:pt>
    <dgm:pt modelId="{345E1D35-8616-4AB0-BE4B-97AAD6BD7E7F}" type="pres">
      <dgm:prSet presAssocID="{481DF761-EF0C-4621-B672-C1DED8D2F1F1}" presName="compNode" presStyleCnt="0"/>
      <dgm:spPr/>
    </dgm:pt>
    <dgm:pt modelId="{A7980B13-CB9B-4514-B81A-C30FEAA069F1}" type="pres">
      <dgm:prSet presAssocID="{481DF761-EF0C-4621-B672-C1DED8D2F1F1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0F67E6EE-C7DE-45A3-BC69-B1CE60400782}" type="pres">
      <dgm:prSet presAssocID="{481DF761-EF0C-4621-B672-C1DED8D2F1F1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3CB66002-F88B-49D9-9709-A43CACC6359F}" type="presOf" srcId="{6479D1AB-5E7D-4BA0-821E-CBB6260EC8FB}" destId="{391EFCC5-B60C-4C40-B95D-246E464F7C06}" srcOrd="0" destOrd="0" presId="urn:microsoft.com/office/officeart/2005/8/layout/pList1#2"/>
    <dgm:cxn modelId="{DC39B11A-E97E-4C02-80A2-E8E72A7B9137}" srcId="{8BF452C9-E59B-4645-8817-848A6913AF39}" destId="{6479D1AB-5E7D-4BA0-821E-CBB6260EC8FB}" srcOrd="3" destOrd="0" parTransId="{A3356ED9-BDC1-4074-9A0A-7BBCBD33FBB9}" sibTransId="{2A7A48B1-FDD8-4056-9F5B-20087A88E3F2}"/>
    <dgm:cxn modelId="{4FB9171D-E9AB-4D1E-B734-498D7E74CD0A}" type="presOf" srcId="{1CDA4B1C-C87B-4DFD-9A7F-20581911738B}" destId="{1CBE15F3-49D3-465A-80EF-C86203D664AC}" srcOrd="0" destOrd="0" presId="urn:microsoft.com/office/officeart/2005/8/layout/pList1#2"/>
    <dgm:cxn modelId="{C8E95425-391C-430E-BAD6-C12EA482B925}" type="presOf" srcId="{434F78D0-467F-4233-A883-4A0B04A979BA}" destId="{E11D9D69-08E0-4132-A328-5976FAB61EEF}" srcOrd="0" destOrd="0" presId="urn:microsoft.com/office/officeart/2005/8/layout/pList1#2"/>
    <dgm:cxn modelId="{9A6E8835-35FB-4A80-B617-E7EEB7639DCB}" srcId="{8BF452C9-E59B-4645-8817-848A6913AF39}" destId="{434F78D0-467F-4233-A883-4A0B04A979BA}" srcOrd="0" destOrd="0" parTransId="{E619872F-34FD-4696-BFE8-A85209238979}" sibTransId="{1CDA4B1C-C87B-4DFD-9A7F-20581911738B}"/>
    <dgm:cxn modelId="{FB0A5B43-A685-4E18-B128-5F616E5A55D6}" srcId="{8BF452C9-E59B-4645-8817-848A6913AF39}" destId="{E9A643B8-5333-43BD-8BFA-72876CB3BB49}" srcOrd="2" destOrd="0" parTransId="{1A0E2A1F-A554-41C4-BDF0-DEC076334FEA}" sibTransId="{1142D32F-B5CF-45DC-A247-C5657E44B7F5}"/>
    <dgm:cxn modelId="{87B9DC48-07E3-4E4B-83E9-123DADF1EBDA}" srcId="{8BF452C9-E59B-4645-8817-848A6913AF39}" destId="{481DF761-EF0C-4621-B672-C1DED8D2F1F1}" srcOrd="4" destOrd="0" parTransId="{675CDA56-6BA1-45F5-B1C3-6F2DDCD3CDB2}" sibTransId="{22B81F30-1014-44F8-AEDB-7E6216156325}"/>
    <dgm:cxn modelId="{65CA6651-306E-4BD5-8B86-7274E4B2883B}" type="presOf" srcId="{95549E58-AD30-48F1-A1E2-F741E45D5428}" destId="{A4D76A7B-EAB7-4185-A636-C6B76A62B4DD}" srcOrd="0" destOrd="0" presId="urn:microsoft.com/office/officeart/2005/8/layout/pList1#2"/>
    <dgm:cxn modelId="{A64BFF91-044B-4D83-963F-3607CC953600}" type="presOf" srcId="{481DF761-EF0C-4621-B672-C1DED8D2F1F1}" destId="{0F67E6EE-C7DE-45A3-BC69-B1CE60400782}" srcOrd="0" destOrd="0" presId="urn:microsoft.com/office/officeart/2005/8/layout/pList1#2"/>
    <dgm:cxn modelId="{E95B08A8-5B79-43C1-917D-A2DFA5626011}" type="presOf" srcId="{1142D32F-B5CF-45DC-A247-C5657E44B7F5}" destId="{3E19831A-9DA9-42E8-935E-C8E5F2E1CE82}" srcOrd="0" destOrd="0" presId="urn:microsoft.com/office/officeart/2005/8/layout/pList1#2"/>
    <dgm:cxn modelId="{A8322EBE-0143-4196-9819-A4D01B6B8453}" type="presOf" srcId="{2A7A48B1-FDD8-4056-9F5B-20087A88E3F2}" destId="{9F85B6F4-61B2-4557-AA80-779741CDEED1}" srcOrd="0" destOrd="0" presId="urn:microsoft.com/office/officeart/2005/8/layout/pList1#2"/>
    <dgm:cxn modelId="{6ACF7BC6-3DCD-438C-912D-B3E8DCB86E1F}" type="presOf" srcId="{8BF452C9-E59B-4645-8817-848A6913AF39}" destId="{5AB9B448-EA19-46FC-B0BC-4816DCFCAE1C}" srcOrd="0" destOrd="0" presId="urn:microsoft.com/office/officeart/2005/8/layout/pList1#2"/>
    <dgm:cxn modelId="{515FA4ED-547B-40AA-87DC-546DBFADF11B}" type="presOf" srcId="{E9A643B8-5333-43BD-8BFA-72876CB3BB49}" destId="{43D84F31-2210-493F-BD0E-767437189ED4}" srcOrd="0" destOrd="0" presId="urn:microsoft.com/office/officeart/2005/8/layout/pList1#2"/>
    <dgm:cxn modelId="{62DE37FA-95DC-448F-B4D7-DD569A8DC207}" srcId="{8BF452C9-E59B-4645-8817-848A6913AF39}" destId="{A5F4E0CA-ED10-410A-BE01-049BF67AAB54}" srcOrd="1" destOrd="0" parTransId="{FC0AD2A1-F514-4EFA-AA18-02BFF276DDA7}" sibTransId="{95549E58-AD30-48F1-A1E2-F741E45D5428}"/>
    <dgm:cxn modelId="{417954FC-98A4-4334-83D2-92D1B3BC59E6}" type="presOf" srcId="{A5F4E0CA-ED10-410A-BE01-049BF67AAB54}" destId="{B0939A9D-8D03-4875-AC84-7D14F9D97460}" srcOrd="0" destOrd="0" presId="urn:microsoft.com/office/officeart/2005/8/layout/pList1#2"/>
    <dgm:cxn modelId="{FD19C34C-FB2F-4EEE-882E-8D1EB7FF75C2}" type="presParOf" srcId="{5AB9B448-EA19-46FC-B0BC-4816DCFCAE1C}" destId="{ADC95E59-51E8-4357-BAA5-7E604C7E5DD4}" srcOrd="0" destOrd="0" presId="urn:microsoft.com/office/officeart/2005/8/layout/pList1#2"/>
    <dgm:cxn modelId="{9F94AE72-7C80-4B98-B0BF-7B84B7F9BEAA}" type="presParOf" srcId="{ADC95E59-51E8-4357-BAA5-7E604C7E5DD4}" destId="{8FB1F28F-2B96-41D9-A523-D107EEAA2C30}" srcOrd="0" destOrd="0" presId="urn:microsoft.com/office/officeart/2005/8/layout/pList1#2"/>
    <dgm:cxn modelId="{AB69501D-F2F1-45B8-94D9-E2EBED381B70}" type="presParOf" srcId="{ADC95E59-51E8-4357-BAA5-7E604C7E5DD4}" destId="{E11D9D69-08E0-4132-A328-5976FAB61EEF}" srcOrd="1" destOrd="0" presId="urn:microsoft.com/office/officeart/2005/8/layout/pList1#2"/>
    <dgm:cxn modelId="{F7CA205D-8F8C-46D4-B7CF-70F9B24448F1}" type="presParOf" srcId="{5AB9B448-EA19-46FC-B0BC-4816DCFCAE1C}" destId="{1CBE15F3-49D3-465A-80EF-C86203D664AC}" srcOrd="1" destOrd="0" presId="urn:microsoft.com/office/officeart/2005/8/layout/pList1#2"/>
    <dgm:cxn modelId="{D6D69489-0F19-46F7-AE2D-8CC9D7344793}" type="presParOf" srcId="{5AB9B448-EA19-46FC-B0BC-4816DCFCAE1C}" destId="{532598D2-ACD2-4CAF-BD30-6C20716443F1}" srcOrd="2" destOrd="0" presId="urn:microsoft.com/office/officeart/2005/8/layout/pList1#2"/>
    <dgm:cxn modelId="{BAEF3DFF-FAD3-4D94-9F15-05D993B803AE}" type="presParOf" srcId="{532598D2-ACD2-4CAF-BD30-6C20716443F1}" destId="{2140D6E3-390F-43BE-AB7E-ACA0DB0AA24C}" srcOrd="0" destOrd="0" presId="urn:microsoft.com/office/officeart/2005/8/layout/pList1#2"/>
    <dgm:cxn modelId="{BAC74F74-DD74-4653-B996-114DEC57702A}" type="presParOf" srcId="{532598D2-ACD2-4CAF-BD30-6C20716443F1}" destId="{B0939A9D-8D03-4875-AC84-7D14F9D97460}" srcOrd="1" destOrd="0" presId="urn:microsoft.com/office/officeart/2005/8/layout/pList1#2"/>
    <dgm:cxn modelId="{9A203605-BC9D-4609-AA70-1CFBB5EE86A5}" type="presParOf" srcId="{5AB9B448-EA19-46FC-B0BC-4816DCFCAE1C}" destId="{A4D76A7B-EAB7-4185-A636-C6B76A62B4DD}" srcOrd="3" destOrd="0" presId="urn:microsoft.com/office/officeart/2005/8/layout/pList1#2"/>
    <dgm:cxn modelId="{E7109FCE-407B-4208-B474-400EC9471CD5}" type="presParOf" srcId="{5AB9B448-EA19-46FC-B0BC-4816DCFCAE1C}" destId="{AED7AD95-5197-4C59-8595-5D1030BF3FCE}" srcOrd="4" destOrd="0" presId="urn:microsoft.com/office/officeart/2005/8/layout/pList1#2"/>
    <dgm:cxn modelId="{C525B99D-4D50-45B6-B843-F601E21C9CB4}" type="presParOf" srcId="{AED7AD95-5197-4C59-8595-5D1030BF3FCE}" destId="{45EBD887-C697-4C18-9A11-359FC440590E}" srcOrd="0" destOrd="0" presId="urn:microsoft.com/office/officeart/2005/8/layout/pList1#2"/>
    <dgm:cxn modelId="{A2126AB3-60EE-4204-A7BF-44213AB5DF16}" type="presParOf" srcId="{AED7AD95-5197-4C59-8595-5D1030BF3FCE}" destId="{43D84F31-2210-493F-BD0E-767437189ED4}" srcOrd="1" destOrd="0" presId="urn:microsoft.com/office/officeart/2005/8/layout/pList1#2"/>
    <dgm:cxn modelId="{229307FB-FF01-4C0D-8428-91B68E8C143F}" type="presParOf" srcId="{5AB9B448-EA19-46FC-B0BC-4816DCFCAE1C}" destId="{3E19831A-9DA9-42E8-935E-C8E5F2E1CE82}" srcOrd="5" destOrd="0" presId="urn:microsoft.com/office/officeart/2005/8/layout/pList1#2"/>
    <dgm:cxn modelId="{5899628C-0C97-4960-8206-1A572356A286}" type="presParOf" srcId="{5AB9B448-EA19-46FC-B0BC-4816DCFCAE1C}" destId="{471E4FEF-9002-44AA-84F7-410BB153C690}" srcOrd="6" destOrd="0" presId="urn:microsoft.com/office/officeart/2005/8/layout/pList1#2"/>
    <dgm:cxn modelId="{4DFDEA61-7061-43E5-9A04-DA623331681A}" type="presParOf" srcId="{471E4FEF-9002-44AA-84F7-410BB153C690}" destId="{3F6C5CB8-0527-4AEB-B666-9123B4959F84}" srcOrd="0" destOrd="0" presId="urn:microsoft.com/office/officeart/2005/8/layout/pList1#2"/>
    <dgm:cxn modelId="{29309C71-3106-428C-823F-A4A84C2475AA}" type="presParOf" srcId="{471E4FEF-9002-44AA-84F7-410BB153C690}" destId="{391EFCC5-B60C-4C40-B95D-246E464F7C06}" srcOrd="1" destOrd="0" presId="urn:microsoft.com/office/officeart/2005/8/layout/pList1#2"/>
    <dgm:cxn modelId="{DCEEDADD-9828-4834-B24C-A9F9A9F159B5}" type="presParOf" srcId="{5AB9B448-EA19-46FC-B0BC-4816DCFCAE1C}" destId="{9F85B6F4-61B2-4557-AA80-779741CDEED1}" srcOrd="7" destOrd="0" presId="urn:microsoft.com/office/officeart/2005/8/layout/pList1#2"/>
    <dgm:cxn modelId="{98525EB9-95A3-459C-B5C5-129FB27B06FB}" type="presParOf" srcId="{5AB9B448-EA19-46FC-B0BC-4816DCFCAE1C}" destId="{345E1D35-8616-4AB0-BE4B-97AAD6BD7E7F}" srcOrd="8" destOrd="0" presId="urn:microsoft.com/office/officeart/2005/8/layout/pList1#2"/>
    <dgm:cxn modelId="{F8CA510A-B04A-4164-A564-23B8E52BD2D7}" type="presParOf" srcId="{345E1D35-8616-4AB0-BE4B-97AAD6BD7E7F}" destId="{A7980B13-CB9B-4514-B81A-C30FEAA069F1}" srcOrd="0" destOrd="0" presId="urn:microsoft.com/office/officeart/2005/8/layout/pList1#2"/>
    <dgm:cxn modelId="{722EC1D8-FEE7-4AC5-9187-EF1C629A46B3}" type="presParOf" srcId="{345E1D35-8616-4AB0-BE4B-97AAD6BD7E7F}" destId="{0F67E6EE-C7DE-45A3-BC69-B1CE60400782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5454C-33A2-4BD9-980D-7F6120680D03}">
      <dsp:nvSpPr>
        <dsp:cNvPr id="0" name=""/>
        <dsp:cNvSpPr/>
      </dsp:nvSpPr>
      <dsp:spPr>
        <a:xfrm>
          <a:off x="2625843" y="1531"/>
          <a:ext cx="2654489" cy="12537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+mn-lt"/>
            </a:rPr>
            <a:t>šk. liječnica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+mn-lt"/>
            </a:rPr>
            <a:t>dr. Dalija Živanović</a:t>
          </a:r>
        </a:p>
      </dsp:txBody>
      <dsp:txXfrm>
        <a:off x="2687045" y="62733"/>
        <a:ext cx="2532085" cy="1131324"/>
      </dsp:txXfrm>
    </dsp:sp>
    <dsp:sp modelId="{F50D990E-A85A-4067-9726-3A263C357A1F}">
      <dsp:nvSpPr>
        <dsp:cNvPr id="0" name=""/>
        <dsp:cNvSpPr/>
      </dsp:nvSpPr>
      <dsp:spPr>
        <a:xfrm>
          <a:off x="1450080" y="628395"/>
          <a:ext cx="5006015" cy="5006015"/>
        </a:xfrm>
        <a:custGeom>
          <a:avLst/>
          <a:gdLst/>
          <a:ahLst/>
          <a:cxnLst/>
          <a:rect l="0" t="0" r="0" b="0"/>
          <a:pathLst>
            <a:path>
              <a:moveTo>
                <a:pt x="3839050" y="386397"/>
              </a:moveTo>
              <a:arcTo wR="2503007" hR="2503007" stAng="18135652" swAng="1408964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50C0C-3214-40EF-B7C1-D23276573452}">
      <dsp:nvSpPr>
        <dsp:cNvPr id="0" name=""/>
        <dsp:cNvSpPr/>
      </dsp:nvSpPr>
      <dsp:spPr>
        <a:xfrm>
          <a:off x="5045760" y="1731067"/>
          <a:ext cx="2575659" cy="12537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1800" kern="1200" dirty="0">
            <a:latin typeface="+mn-lt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+mn-lt"/>
            </a:rPr>
            <a:t>Tomislav Suvala, pedagog</a:t>
          </a:r>
          <a:endParaRPr lang="en-US" sz="2000" kern="1200" dirty="0">
            <a:latin typeface="+mn-lt"/>
          </a:endParaRPr>
        </a:p>
      </dsp:txBody>
      <dsp:txXfrm>
        <a:off x="5106962" y="1792269"/>
        <a:ext cx="2453255" cy="1131324"/>
      </dsp:txXfrm>
    </dsp:sp>
    <dsp:sp modelId="{2A9091E0-09BB-40FC-8566-A5A6761EE5E9}">
      <dsp:nvSpPr>
        <dsp:cNvPr id="0" name=""/>
        <dsp:cNvSpPr/>
      </dsp:nvSpPr>
      <dsp:spPr>
        <a:xfrm>
          <a:off x="1450080" y="628395"/>
          <a:ext cx="5006015" cy="5006015"/>
        </a:xfrm>
        <a:custGeom>
          <a:avLst/>
          <a:gdLst/>
          <a:ahLst/>
          <a:cxnLst/>
          <a:rect l="0" t="0" r="0" b="0"/>
          <a:pathLst>
            <a:path>
              <a:moveTo>
                <a:pt x="5002604" y="2372389"/>
              </a:moveTo>
              <a:arcTo wR="2503007" hR="2503007" stAng="21420522" swAng="2194911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4C9B-2079-428D-A09D-47B11B4D05BB}">
      <dsp:nvSpPr>
        <dsp:cNvPr id="0" name=""/>
        <dsp:cNvSpPr/>
      </dsp:nvSpPr>
      <dsp:spPr>
        <a:xfrm>
          <a:off x="4118908" y="4529514"/>
          <a:ext cx="2610821" cy="12537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+mn-lt"/>
            </a:rPr>
            <a:t>Željka Knežević-Šubić, psihologinja</a:t>
          </a:r>
          <a:endParaRPr lang="en-US" sz="2000" kern="1200" dirty="0">
            <a:latin typeface="+mn-lt"/>
          </a:endParaRPr>
        </a:p>
      </dsp:txBody>
      <dsp:txXfrm>
        <a:off x="4180110" y="4590716"/>
        <a:ext cx="2488417" cy="1131324"/>
      </dsp:txXfrm>
    </dsp:sp>
    <dsp:sp modelId="{C833AF0B-6D0A-4F4F-BD85-539BFAEB8777}">
      <dsp:nvSpPr>
        <dsp:cNvPr id="0" name=""/>
        <dsp:cNvSpPr/>
      </dsp:nvSpPr>
      <dsp:spPr>
        <a:xfrm>
          <a:off x="2083521" y="666966"/>
          <a:ext cx="5006015" cy="5006015"/>
        </a:xfrm>
        <a:custGeom>
          <a:avLst/>
          <a:gdLst/>
          <a:ahLst/>
          <a:cxnLst/>
          <a:rect l="0" t="0" r="0" b="0"/>
          <a:pathLst>
            <a:path>
              <a:moveTo>
                <a:pt x="2031966" y="4961293"/>
              </a:moveTo>
              <a:arcTo wR="2503007" hR="2503007" stAng="6050831" swAng="469185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82862-E91A-44DB-AF5D-53301A4BB50D}">
      <dsp:nvSpPr>
        <dsp:cNvPr id="0" name=""/>
        <dsp:cNvSpPr/>
      </dsp:nvSpPr>
      <dsp:spPr>
        <a:xfrm>
          <a:off x="1221005" y="4434449"/>
          <a:ext cx="2561096" cy="12537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+mn-lt"/>
            </a:rPr>
            <a:t>Renata </a:t>
          </a:r>
          <a:r>
            <a:rPr lang="hr-HR" sz="2000" kern="1200" dirty="0" err="1">
              <a:latin typeface="+mn-lt"/>
            </a:rPr>
            <a:t>Šimeg</a:t>
          </a:r>
          <a:r>
            <a:rPr lang="hr-HR" sz="2000" kern="1200" dirty="0">
              <a:latin typeface="+mn-lt"/>
            </a:rPr>
            <a:t>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>
              <a:latin typeface="+mn-lt"/>
            </a:rPr>
            <a:t>edu</a:t>
          </a:r>
          <a:r>
            <a:rPr lang="hr-HR" sz="2000" kern="1200" dirty="0">
              <a:latin typeface="+mn-lt"/>
            </a:rPr>
            <a:t>. </a:t>
          </a:r>
          <a:r>
            <a:rPr lang="hr-HR" sz="2000" kern="1200" dirty="0" err="1">
              <a:latin typeface="+mn-lt"/>
            </a:rPr>
            <a:t>rehabilitator</a:t>
          </a:r>
          <a:endParaRPr lang="en-US" sz="2000" kern="1200" dirty="0">
            <a:latin typeface="+mn-lt"/>
          </a:endParaRPr>
        </a:p>
      </dsp:txBody>
      <dsp:txXfrm>
        <a:off x="1282207" y="4495651"/>
        <a:ext cx="2438692" cy="1131324"/>
      </dsp:txXfrm>
    </dsp:sp>
    <dsp:sp modelId="{1172DAAF-269F-4AD6-8757-2A2135B0C344}">
      <dsp:nvSpPr>
        <dsp:cNvPr id="0" name=""/>
        <dsp:cNvSpPr/>
      </dsp:nvSpPr>
      <dsp:spPr>
        <a:xfrm>
          <a:off x="1454374" y="477484"/>
          <a:ext cx="5006015" cy="5006015"/>
        </a:xfrm>
        <a:custGeom>
          <a:avLst/>
          <a:gdLst/>
          <a:ahLst/>
          <a:cxnLst/>
          <a:rect l="0" t="0" r="0" b="0"/>
          <a:pathLst>
            <a:path>
              <a:moveTo>
                <a:pt x="456786" y="3944544"/>
              </a:moveTo>
              <a:arcTo wR="2503007" hR="2503007" stAng="8690147" swAng="2083031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045A2-59A3-4605-BDB3-AB35176F8973}">
      <dsp:nvSpPr>
        <dsp:cNvPr id="0" name=""/>
        <dsp:cNvSpPr/>
      </dsp:nvSpPr>
      <dsp:spPr>
        <a:xfrm>
          <a:off x="608180" y="1731067"/>
          <a:ext cx="1928812" cy="12537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 dirty="0">
              <a:latin typeface="+mn-lt"/>
            </a:rPr>
            <a:t>Antonija Dakić, </a:t>
          </a:r>
          <a:r>
            <a:rPr lang="hr-HR" sz="2000" kern="1200" baseline="0" dirty="0">
              <a:latin typeface="+mn-lt"/>
            </a:rPr>
            <a:t>učiteljica</a:t>
          </a:r>
          <a:r>
            <a:rPr lang="hr-HR" sz="1800" kern="1200" baseline="0" dirty="0">
              <a:latin typeface="+mn-lt"/>
            </a:rPr>
            <a:t> razredne nastave</a:t>
          </a:r>
          <a:endParaRPr lang="hr-HR" sz="1800" kern="1200" dirty="0">
            <a:latin typeface="+mn-lt"/>
          </a:endParaRPr>
        </a:p>
      </dsp:txBody>
      <dsp:txXfrm>
        <a:off x="669382" y="1792269"/>
        <a:ext cx="1806408" cy="1131324"/>
      </dsp:txXfrm>
    </dsp:sp>
    <dsp:sp modelId="{26296342-7116-4B7E-8631-4E34612900C2}">
      <dsp:nvSpPr>
        <dsp:cNvPr id="0" name=""/>
        <dsp:cNvSpPr/>
      </dsp:nvSpPr>
      <dsp:spPr>
        <a:xfrm>
          <a:off x="1450080" y="628395"/>
          <a:ext cx="5006015" cy="5006015"/>
        </a:xfrm>
        <a:custGeom>
          <a:avLst/>
          <a:gdLst/>
          <a:ahLst/>
          <a:cxnLst/>
          <a:rect l="0" t="0" r="0" b="0"/>
          <a:pathLst>
            <a:path>
              <a:moveTo>
                <a:pt x="434204" y="1094071"/>
              </a:moveTo>
              <a:arcTo wR="2503007" hR="2503007" stAng="12855384" swAng="1408964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FBB46-4E53-4E90-9F8A-97FEEE66D2C2}">
      <dsp:nvSpPr>
        <dsp:cNvPr id="0" name=""/>
        <dsp:cNvSpPr/>
      </dsp:nvSpPr>
      <dsp:spPr>
        <a:xfrm rot="16200000">
          <a:off x="-2231485" y="3016463"/>
          <a:ext cx="4992624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6911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solidFill>
                <a:schemeClr val="accent1"/>
              </a:solidFill>
            </a:rPr>
            <a:t>TJELESNA</a:t>
          </a:r>
          <a:endParaRPr lang="en-US" sz="3000" kern="1200" dirty="0">
            <a:solidFill>
              <a:schemeClr val="accent1"/>
            </a:solidFill>
          </a:endParaRPr>
        </a:p>
      </dsp:txBody>
      <dsp:txXfrm>
        <a:off x="-2231485" y="3016463"/>
        <a:ext cx="4992624" cy="427363"/>
      </dsp:txXfrm>
    </dsp:sp>
    <dsp:sp modelId="{FC7AD114-B8FD-4202-8302-44EC64182C1C}">
      <dsp:nvSpPr>
        <dsp:cNvPr id="0" name=""/>
        <dsp:cNvSpPr/>
      </dsp:nvSpPr>
      <dsp:spPr>
        <a:xfrm>
          <a:off x="478508" y="263827"/>
          <a:ext cx="2128724" cy="593263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376911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chemeClr val="accent6">
                <a:lumMod val="75000"/>
              </a:schemeClr>
            </a:solidFill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chemeClr val="accent6">
                <a:lumMod val="75000"/>
              </a:schemeClr>
            </a:solidFill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Utvrđuje liječnik.</a:t>
          </a:r>
          <a:endParaRPr lang="en-US" sz="14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Dijete treba biti zdravo i zadovoljavati minimum standarda za visinu, težinu i tjelesne proporcije.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Osjetni organi (vid, sluh) trebaju normalno funkcionirati, ako je potrebno uz korekciju.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Tjelesna muskulatura djeteta treba biti razvijena da omogućava kretanje, stajanje i sjedenje bez teškoća, kao i izdržavanje tjelesnih napora poput nošenja šk. torbe, pješačenja do škole i mirnog sjedenja u šk. klupi izvjesno vrijeme.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Dijete treba imati razvijene navike kontrole organa za izlučivanje i normalnog hranjenja.</a:t>
          </a:r>
        </a:p>
      </dsp:txBody>
      <dsp:txXfrm>
        <a:off x="478508" y="263827"/>
        <a:ext cx="2128724" cy="5932635"/>
      </dsp:txXfrm>
    </dsp:sp>
    <dsp:sp modelId="{7B7DB8B3-792C-432B-83CA-504780FEE7BD}">
      <dsp:nvSpPr>
        <dsp:cNvPr id="0" name=""/>
        <dsp:cNvSpPr/>
      </dsp:nvSpPr>
      <dsp:spPr>
        <a:xfrm>
          <a:off x="51144" y="169713"/>
          <a:ext cx="854727" cy="85472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A921DF-2342-4229-B1B3-3220BD0324A8}">
      <dsp:nvSpPr>
        <dsp:cNvPr id="0" name=""/>
        <dsp:cNvSpPr/>
      </dsp:nvSpPr>
      <dsp:spPr>
        <a:xfrm rot="16200000">
          <a:off x="858925" y="3016463"/>
          <a:ext cx="4992624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6911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solidFill>
                <a:schemeClr val="accent4"/>
              </a:solidFill>
            </a:rPr>
            <a:t>SPOZNAJNA</a:t>
          </a:r>
          <a:endParaRPr lang="en-US" sz="3000" kern="1200" dirty="0">
            <a:solidFill>
              <a:schemeClr val="accent4"/>
            </a:solidFill>
          </a:endParaRPr>
        </a:p>
      </dsp:txBody>
      <dsp:txXfrm>
        <a:off x="858925" y="3016463"/>
        <a:ext cx="4992624" cy="427363"/>
      </dsp:txXfrm>
    </dsp:sp>
    <dsp:sp modelId="{FAC46864-1512-45E3-A17A-FE646177CA0E}">
      <dsp:nvSpPr>
        <dsp:cNvPr id="0" name=""/>
        <dsp:cNvSpPr/>
      </dsp:nvSpPr>
      <dsp:spPr>
        <a:xfrm>
          <a:off x="3568919" y="229203"/>
          <a:ext cx="2128724" cy="600188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376911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Utvrđuje psiholog i pedagog.</a:t>
          </a:r>
          <a:endParaRPr lang="en-US" sz="14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Spoznajna spremnost obuhvaća razvijenost psihičkih funkcija.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Govor - dijete mora biti sposobno izraziti svoje misli i potrebe te razumjeti tuđi govor.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Treba imati namjernu mogućnost usmjeravanja i održavanja pažnje – šestogodišnjak bi se trebao moći koncentrirati 15-20 min. na neku aktivnost.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Od djeteta koje kreće u školu očekuje se i primjerena razvijenost pamćenja, mišljenja, opažanja te grafo-motoričkih vještina važnih za crtanje i pisanje. </a:t>
          </a:r>
        </a:p>
      </dsp:txBody>
      <dsp:txXfrm>
        <a:off x="3568919" y="229203"/>
        <a:ext cx="2128724" cy="6001882"/>
      </dsp:txXfrm>
    </dsp:sp>
    <dsp:sp modelId="{DD928601-E185-4AAB-AA05-0E9D2F4C536C}">
      <dsp:nvSpPr>
        <dsp:cNvPr id="0" name=""/>
        <dsp:cNvSpPr/>
      </dsp:nvSpPr>
      <dsp:spPr>
        <a:xfrm>
          <a:off x="3141555" y="169713"/>
          <a:ext cx="854727" cy="85472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F67A60-B66A-4903-B905-7B49F6F1E5F0}">
      <dsp:nvSpPr>
        <dsp:cNvPr id="0" name=""/>
        <dsp:cNvSpPr/>
      </dsp:nvSpPr>
      <dsp:spPr>
        <a:xfrm rot="16200000">
          <a:off x="3949336" y="3016463"/>
          <a:ext cx="4992624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6911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solidFill>
                <a:schemeClr val="accent3">
                  <a:lumMod val="75000"/>
                </a:schemeClr>
              </a:solidFill>
            </a:rPr>
            <a:t>EMOCIONALNO-SOCIJALNA</a:t>
          </a:r>
          <a:endParaRPr lang="en-US" sz="30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3949336" y="3016463"/>
        <a:ext cx="4992624" cy="427363"/>
      </dsp:txXfrm>
    </dsp:sp>
    <dsp:sp modelId="{FDBF0DDD-4329-4F6A-BB99-92A2F374B9F3}">
      <dsp:nvSpPr>
        <dsp:cNvPr id="0" name=""/>
        <dsp:cNvSpPr/>
      </dsp:nvSpPr>
      <dsp:spPr>
        <a:xfrm>
          <a:off x="6659330" y="288091"/>
          <a:ext cx="2128724" cy="588410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376911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ESS znači moći:</a:t>
          </a:r>
          <a:endParaRPr lang="en-US" sz="14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Uspješno komunicirati s vršnjacima i odraslima;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Surađivati  s vršnjacima i usklađivati vlastite ciljeve         i želje s pravilima i </a:t>
          </a:r>
          <a:r>
            <a:rPr lang="hr-HR" sz="1400" kern="120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ciljevima grupe</a:t>
          </a:r>
          <a:endParaRPr lang="hr-HR" sz="14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Prihvatiti autoritet učitelja;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Sklapati i održavati prijateljske veze s vršnjacima;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Odvojiti se od roditelja;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Primjereno kontrolirati svoje postupke i osjećaje;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Ustrajati u aktivnosti čak i kad ne uspije odmah.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ESS olakšava djetetu prihvaćanje školskog života i obveza, a sve je više dokaza o njezinoj važnosti za školski uspjeh.</a:t>
          </a:r>
        </a:p>
      </dsp:txBody>
      <dsp:txXfrm>
        <a:off x="6659330" y="288091"/>
        <a:ext cx="2128724" cy="5884106"/>
      </dsp:txXfrm>
    </dsp:sp>
    <dsp:sp modelId="{A5F20F0C-1A66-4FD7-8A8A-313882DC1B23}">
      <dsp:nvSpPr>
        <dsp:cNvPr id="0" name=""/>
        <dsp:cNvSpPr/>
      </dsp:nvSpPr>
      <dsp:spPr>
        <a:xfrm>
          <a:off x="6231967" y="169713"/>
          <a:ext cx="854727" cy="85472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BF08B-F1CE-4949-88CE-1C6C277BACE0}">
      <dsp:nvSpPr>
        <dsp:cNvPr id="0" name=""/>
        <dsp:cNvSpPr/>
      </dsp:nvSpPr>
      <dsp:spPr>
        <a:xfrm>
          <a:off x="3094" y="96774"/>
          <a:ext cx="1860500" cy="6169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u="none" kern="1200" dirty="0"/>
            <a:t>Grafo-motoričke vještine</a:t>
          </a:r>
          <a:endParaRPr lang="en-US" sz="1700" b="1" u="none" kern="1200" dirty="0"/>
        </a:p>
      </dsp:txBody>
      <dsp:txXfrm>
        <a:off x="3094" y="96774"/>
        <a:ext cx="1860500" cy="616900"/>
      </dsp:txXfrm>
    </dsp:sp>
    <dsp:sp modelId="{AE702F76-1CE3-4F7F-9666-DA8F2119EA76}">
      <dsp:nvSpPr>
        <dsp:cNvPr id="0" name=""/>
        <dsp:cNvSpPr/>
      </dsp:nvSpPr>
      <dsp:spPr>
        <a:xfrm>
          <a:off x="3094" y="713675"/>
          <a:ext cx="1860500" cy="51331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/>
            <a:t>Pravilno drži olovku, linija je jasna, adekvatnog pritiska.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/>
            <a:t>Po uzorku zna povlačiti linije od crte do crte, od točke do točke , ravne, kružne i valovite linije.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/>
            <a:t>Zna precrtati geometrijske likove: kvadrat, trokut, krug.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/>
            <a:t>Zna napisati svoje ime velikim tiskanim slovima.</a:t>
          </a:r>
          <a:endParaRPr lang="en-US" sz="1700" kern="1200" dirty="0"/>
        </a:p>
      </dsp:txBody>
      <dsp:txXfrm>
        <a:off x="3094" y="713675"/>
        <a:ext cx="1860500" cy="5133150"/>
      </dsp:txXfrm>
    </dsp:sp>
    <dsp:sp modelId="{12BCF018-B69F-408C-9EBB-563A69C1026F}">
      <dsp:nvSpPr>
        <dsp:cNvPr id="0" name=""/>
        <dsp:cNvSpPr/>
      </dsp:nvSpPr>
      <dsp:spPr>
        <a:xfrm>
          <a:off x="2124064" y="96774"/>
          <a:ext cx="1860500" cy="6169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u="none" kern="1200" dirty="0"/>
            <a:t>Prostorni odnosi</a:t>
          </a:r>
          <a:endParaRPr lang="en-US" sz="1700" b="1" u="none" kern="1200" dirty="0"/>
        </a:p>
      </dsp:txBody>
      <dsp:txXfrm>
        <a:off x="2124064" y="96774"/>
        <a:ext cx="1860500" cy="616900"/>
      </dsp:txXfrm>
    </dsp:sp>
    <dsp:sp modelId="{3AC7F593-7E6B-448A-A5E5-B42ACD5E4B7B}">
      <dsp:nvSpPr>
        <dsp:cNvPr id="0" name=""/>
        <dsp:cNvSpPr/>
      </dsp:nvSpPr>
      <dsp:spPr>
        <a:xfrm>
          <a:off x="2124064" y="713675"/>
          <a:ext cx="1860500" cy="51331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/>
            <a:t>Razumije </a:t>
          </a:r>
          <a:r>
            <a:rPr lang="hr-HR" sz="1700" b="0" kern="1200" dirty="0">
              <a:solidFill>
                <a:schemeClr val="tx1"/>
              </a:solidFill>
            </a:rPr>
            <a:t>prostorne odnose</a:t>
          </a:r>
          <a:r>
            <a:rPr lang="hr-HR" sz="1700" b="0" kern="1200" dirty="0"/>
            <a:t>: gore- dolje, ispred-iza, na, u,ispod-iznad.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b="0" kern="1200" dirty="0"/>
            <a:t>Usvojilo je orijentaciju na:</a:t>
          </a:r>
          <a:br>
            <a:rPr lang="hr-HR" sz="1700" b="0" kern="1200" dirty="0"/>
          </a:br>
          <a:r>
            <a:rPr lang="hr-HR" sz="1700" b="0" kern="1200" dirty="0"/>
            <a:t>- tijelu</a:t>
          </a:r>
          <a:br>
            <a:rPr lang="hr-HR" sz="1700" b="0" kern="1200" dirty="0"/>
          </a:br>
          <a:r>
            <a:rPr lang="hr-HR" sz="1700" b="0" kern="1200" dirty="0"/>
            <a:t>- u prostoru (što je desno od njega, a što lijevo, zna odrediti smjer kretanja) </a:t>
          </a:r>
          <a:br>
            <a:rPr lang="hr-HR" sz="1700" b="0" kern="1200" dirty="0"/>
          </a:br>
          <a:r>
            <a:rPr lang="hr-HR" sz="1700" b="0" kern="1200" dirty="0"/>
            <a:t>- na papiru</a:t>
          </a:r>
          <a:br>
            <a:rPr lang="hr-HR" sz="1700" b="0" kern="1200" dirty="0"/>
          </a:br>
          <a:endParaRPr lang="en-US" sz="1700" b="0" kern="1200" dirty="0"/>
        </a:p>
      </dsp:txBody>
      <dsp:txXfrm>
        <a:off x="2124064" y="713675"/>
        <a:ext cx="1860500" cy="5133150"/>
      </dsp:txXfrm>
    </dsp:sp>
    <dsp:sp modelId="{22A9DF9C-18D3-4BBF-8A61-89AB7318EF51}">
      <dsp:nvSpPr>
        <dsp:cNvPr id="0" name=""/>
        <dsp:cNvSpPr/>
      </dsp:nvSpPr>
      <dsp:spPr>
        <a:xfrm>
          <a:off x="4245035" y="96774"/>
          <a:ext cx="1860500" cy="6169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u="none" kern="1200" dirty="0"/>
            <a:t>Vremenski odnosi</a:t>
          </a:r>
          <a:endParaRPr lang="en-US" sz="1700" b="1" u="none" kern="1200" dirty="0"/>
        </a:p>
      </dsp:txBody>
      <dsp:txXfrm>
        <a:off x="4245035" y="96774"/>
        <a:ext cx="1860500" cy="616900"/>
      </dsp:txXfrm>
    </dsp:sp>
    <dsp:sp modelId="{8CA06100-F68A-4585-AAA8-80BB20B90D6B}">
      <dsp:nvSpPr>
        <dsp:cNvPr id="0" name=""/>
        <dsp:cNvSpPr/>
      </dsp:nvSpPr>
      <dsp:spPr>
        <a:xfrm>
          <a:off x="4245035" y="713675"/>
          <a:ext cx="1860500" cy="51331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b="0" kern="1200" dirty="0"/>
            <a:t>Razumije vremenske odnose: prije, poslije, jutro, podne, večer, prije podne, poslije podne.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b="0" kern="1200" dirty="0"/>
            <a:t>Poželjno je da poznaje dane u tjednu, te snalaženje na satu (puni sat).</a:t>
          </a:r>
          <a:br>
            <a:rPr lang="hr-HR" sz="1700" b="0" kern="1200" dirty="0"/>
          </a:br>
          <a:endParaRPr lang="en-US" sz="1700" b="0" kern="1200" dirty="0"/>
        </a:p>
      </dsp:txBody>
      <dsp:txXfrm>
        <a:off x="4245035" y="713675"/>
        <a:ext cx="1860500" cy="5133150"/>
      </dsp:txXfrm>
    </dsp:sp>
    <dsp:sp modelId="{8259C0E1-A1F7-4F1F-92DF-9840B6FE3A5E}">
      <dsp:nvSpPr>
        <dsp:cNvPr id="0" name=""/>
        <dsp:cNvSpPr/>
      </dsp:nvSpPr>
      <dsp:spPr>
        <a:xfrm>
          <a:off x="6366005" y="96774"/>
          <a:ext cx="1860500" cy="6169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u="none" kern="1200" dirty="0"/>
            <a:t>Boje</a:t>
          </a:r>
          <a:endParaRPr lang="en-US" sz="1700" b="1" u="none" kern="1200" dirty="0"/>
        </a:p>
      </dsp:txBody>
      <dsp:txXfrm>
        <a:off x="6366005" y="96774"/>
        <a:ext cx="1860500" cy="616900"/>
      </dsp:txXfrm>
    </dsp:sp>
    <dsp:sp modelId="{83BA7FA8-2EB7-49BA-9B54-1AE2B595D693}">
      <dsp:nvSpPr>
        <dsp:cNvPr id="0" name=""/>
        <dsp:cNvSpPr/>
      </dsp:nvSpPr>
      <dsp:spPr>
        <a:xfrm>
          <a:off x="6366005" y="713675"/>
          <a:ext cx="1860500" cy="51331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/>
            <a:t>Prepoznaje i imenuje boje.</a:t>
          </a:r>
          <a:endParaRPr lang="en-US" sz="1700" kern="1200" dirty="0"/>
        </a:p>
      </dsp:txBody>
      <dsp:txXfrm>
        <a:off x="6366005" y="713675"/>
        <a:ext cx="1860500" cy="5133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C063B-2DC9-4D20-A668-4C5C7144CB9D}">
      <dsp:nvSpPr>
        <dsp:cNvPr id="0" name=""/>
        <dsp:cNvSpPr/>
      </dsp:nvSpPr>
      <dsp:spPr>
        <a:xfrm>
          <a:off x="2571" y="251024"/>
          <a:ext cx="2507456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u="none" kern="1200" dirty="0"/>
            <a:t>Numeričko poimanje</a:t>
          </a:r>
          <a:endParaRPr lang="en-US" sz="1600" b="1" u="none" kern="1200" dirty="0"/>
        </a:p>
      </dsp:txBody>
      <dsp:txXfrm>
        <a:off x="2571" y="251024"/>
        <a:ext cx="2507456" cy="460800"/>
      </dsp:txXfrm>
    </dsp:sp>
    <dsp:sp modelId="{E9987028-BAA0-4426-82BE-9F759F68549F}">
      <dsp:nvSpPr>
        <dsp:cNvPr id="0" name=""/>
        <dsp:cNvSpPr/>
      </dsp:nvSpPr>
      <dsp:spPr>
        <a:xfrm>
          <a:off x="2571" y="711824"/>
          <a:ext cx="2507456" cy="51331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Broji mehanički do 20, uz pokazivanje do 13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 Snalazi se u pojmovima više, manje, oduzmi, dodaj.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Razumije pojam skupa: </a:t>
          </a:r>
          <a:br>
            <a:rPr lang="hr-HR" sz="1600" kern="1200" dirty="0"/>
          </a:br>
          <a:r>
            <a:rPr lang="hr-HR" sz="1600" kern="1200" dirty="0"/>
            <a:t>- što sve spada u neki skup, a što ne (po obliku, veličini, težini, boji)</a:t>
          </a:r>
          <a:br>
            <a:rPr lang="hr-HR" sz="1600" kern="1200" dirty="0"/>
          </a:br>
          <a:r>
            <a:rPr lang="hr-HR" sz="1600" kern="1200" dirty="0"/>
            <a:t>- uspoređuje dva skupa (gdje ima više ili manje)</a:t>
          </a:r>
          <a:br>
            <a:rPr lang="hr-HR" sz="1600" kern="1200" dirty="0"/>
          </a:br>
          <a:r>
            <a:rPr lang="hr-HR" sz="1600" kern="1200" dirty="0"/>
            <a:t>- zna da se dodavanjem skup povećava, a oduzimanjem smanjuje.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Povezuje brojku uz količinu (</a:t>
          </a:r>
          <a:r>
            <a:rPr lang="hr-HR" sz="1600" kern="1200" dirty="0" err="1"/>
            <a:t>npr</a:t>
          </a:r>
          <a:r>
            <a:rPr lang="hr-HR" sz="1600" kern="1200" dirty="0"/>
            <a:t>. brojka 9=9 elemenata).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Mjereći može usporediti koji su predmeti duži, veći, širi.</a:t>
          </a:r>
          <a:endParaRPr lang="en-US" sz="1600" kern="1200" dirty="0"/>
        </a:p>
      </dsp:txBody>
      <dsp:txXfrm>
        <a:off x="2571" y="711824"/>
        <a:ext cx="2507456" cy="5133150"/>
      </dsp:txXfrm>
    </dsp:sp>
    <dsp:sp modelId="{FE65CD1E-F40B-44B4-BA99-A43D3D47E233}">
      <dsp:nvSpPr>
        <dsp:cNvPr id="0" name=""/>
        <dsp:cNvSpPr/>
      </dsp:nvSpPr>
      <dsp:spPr>
        <a:xfrm>
          <a:off x="2861071" y="251024"/>
          <a:ext cx="2507456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Govor i rječnik</a:t>
          </a:r>
          <a:endParaRPr lang="en-US" sz="1600" b="1" kern="1200" dirty="0"/>
        </a:p>
      </dsp:txBody>
      <dsp:txXfrm>
        <a:off x="2861071" y="251024"/>
        <a:ext cx="2507456" cy="460800"/>
      </dsp:txXfrm>
    </dsp:sp>
    <dsp:sp modelId="{47CEBD4C-61D3-4FAF-9A15-E3585252EAEE}">
      <dsp:nvSpPr>
        <dsp:cNvPr id="0" name=""/>
        <dsp:cNvSpPr/>
      </dsp:nvSpPr>
      <dsp:spPr>
        <a:xfrm>
          <a:off x="2861071" y="711824"/>
          <a:ext cx="2507456" cy="51331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Pravilno izgovara sve glasove.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Pravilno se gramatički izražava.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Zna definirati jednostavne pojmove (npr. što je stolica? čemu služi? kakvog je oblika? od čega je napravljena? I sl.).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Zna verbalno iskazati po čemu su neke stvari, bića i pojave slični; a po čemu su različiti (npr. muha i leptir?).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Zna prepričati kraći događaj ili priču u pravilnom slijedu: uvod, tijek, završetak .</a:t>
          </a:r>
          <a:endParaRPr lang="en-US" sz="1600" kern="1200" dirty="0"/>
        </a:p>
      </dsp:txBody>
      <dsp:txXfrm>
        <a:off x="2861071" y="711824"/>
        <a:ext cx="2507456" cy="5133150"/>
      </dsp:txXfrm>
    </dsp:sp>
    <dsp:sp modelId="{F4FA1659-D6BF-4E9E-A116-D1097C9BFBFE}">
      <dsp:nvSpPr>
        <dsp:cNvPr id="0" name=""/>
        <dsp:cNvSpPr/>
      </dsp:nvSpPr>
      <dsp:spPr>
        <a:xfrm>
          <a:off x="5719571" y="251024"/>
          <a:ext cx="2507456" cy="460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u="none" kern="1200" dirty="0" err="1"/>
            <a:t>Predčitalačke</a:t>
          </a:r>
          <a:r>
            <a:rPr lang="hr-HR" sz="1600" b="1" u="none" kern="1200" dirty="0"/>
            <a:t> vještine</a:t>
          </a:r>
          <a:endParaRPr lang="en-US" sz="1600" b="1" u="none" kern="1200" dirty="0"/>
        </a:p>
      </dsp:txBody>
      <dsp:txXfrm>
        <a:off x="5719571" y="251024"/>
        <a:ext cx="2507456" cy="460800"/>
      </dsp:txXfrm>
    </dsp:sp>
    <dsp:sp modelId="{F03186F9-8F3D-47D7-B019-6C29C94F6DCF}">
      <dsp:nvSpPr>
        <dsp:cNvPr id="0" name=""/>
        <dsp:cNvSpPr/>
      </dsp:nvSpPr>
      <dsp:spPr>
        <a:xfrm>
          <a:off x="5719571" y="711824"/>
          <a:ext cx="2507456" cy="51331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Može rastaviti poznate riječi na slogove.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Prepoznaje i imenuje s kojim glasom počinje i kojim glasom završava riječ.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Zna imenovati riječi na zadani glas (igra “na slovo na slovo).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Zna prepoznati je li zadani glas na početku riječi, na kraju ili u sredini.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Zna rastaviti jednostavne riječi na glasove.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Od pojedinih glasova zna sastaviti jednostavnu riječ (</a:t>
          </a:r>
          <a:r>
            <a:rPr lang="hr-HR" sz="1600" kern="1200" dirty="0" err="1"/>
            <a:t>npr</a:t>
          </a:r>
          <a:r>
            <a:rPr lang="hr-HR" sz="1600" kern="1200" dirty="0"/>
            <a:t>. M-A-M-A, O-K-O i sl.).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Prepoznaje simbole slova i brojki.</a:t>
          </a:r>
          <a:endParaRPr lang="en-US" sz="1600" kern="1200" dirty="0"/>
        </a:p>
      </dsp:txBody>
      <dsp:txXfrm>
        <a:off x="5719571" y="711824"/>
        <a:ext cx="2507456" cy="5133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108B5-707E-4E46-81D7-AE4F8A70221F}">
      <dsp:nvSpPr>
        <dsp:cNvPr id="0" name=""/>
        <dsp:cNvSpPr/>
      </dsp:nvSpPr>
      <dsp:spPr>
        <a:xfrm>
          <a:off x="2571" y="113568"/>
          <a:ext cx="2507456" cy="5925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500" b="1" u="none" kern="1200" dirty="0"/>
            <a:t>Koncentracija</a:t>
          </a:r>
          <a:endParaRPr lang="en-US" sz="1500" b="1" u="none" kern="1200" dirty="0"/>
        </a:p>
      </dsp:txBody>
      <dsp:txXfrm>
        <a:off x="2571" y="113568"/>
        <a:ext cx="2507456" cy="592588"/>
      </dsp:txXfrm>
    </dsp:sp>
    <dsp:sp modelId="{4F26CCF0-68AC-4B8C-A4D5-C360B61CFFB0}">
      <dsp:nvSpPr>
        <dsp:cNvPr id="0" name=""/>
        <dsp:cNvSpPr/>
      </dsp:nvSpPr>
      <dsp:spPr>
        <a:xfrm>
          <a:off x="2571" y="706156"/>
          <a:ext cx="2507456" cy="51238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500" kern="1200" dirty="0"/>
            <a:t> </a:t>
          </a:r>
          <a:r>
            <a:rPr lang="hr-HR" sz="1600" kern="1200" dirty="0"/>
            <a:t>Na zadatku se može zadržati 15-20 minuta, dok trajanje igre može biti i 60 minuta uz kratke otklone pažnje. </a:t>
          </a:r>
          <a:endParaRPr lang="en-US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500" kern="1200" dirty="0"/>
        </a:p>
      </dsp:txBody>
      <dsp:txXfrm>
        <a:off x="2571" y="706156"/>
        <a:ext cx="2507456" cy="5123874"/>
      </dsp:txXfrm>
    </dsp:sp>
    <dsp:sp modelId="{14955C81-2056-4B5B-A6EC-F46D301C4291}">
      <dsp:nvSpPr>
        <dsp:cNvPr id="0" name=""/>
        <dsp:cNvSpPr/>
      </dsp:nvSpPr>
      <dsp:spPr>
        <a:xfrm>
          <a:off x="2861071" y="113568"/>
          <a:ext cx="2507456" cy="592588"/>
        </a:xfrm>
        <a:prstGeom prst="rect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15875" cap="flat" cmpd="sng" algn="ctr">
          <a:solidFill>
            <a:schemeClr val="accent3">
              <a:hueOff val="-568678"/>
              <a:satOff val="-2344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u="none" kern="1200" dirty="0"/>
            <a:t>Samostalnost</a:t>
          </a:r>
          <a:endParaRPr lang="en-US" sz="1500" b="1" u="none" kern="1200" dirty="0"/>
        </a:p>
      </dsp:txBody>
      <dsp:txXfrm>
        <a:off x="2861071" y="113568"/>
        <a:ext cx="2507456" cy="592588"/>
      </dsp:txXfrm>
    </dsp:sp>
    <dsp:sp modelId="{BEF4CB3B-AE6B-4E53-A5FC-988F52A30AF2}">
      <dsp:nvSpPr>
        <dsp:cNvPr id="0" name=""/>
        <dsp:cNvSpPr/>
      </dsp:nvSpPr>
      <dsp:spPr>
        <a:xfrm>
          <a:off x="2861071" y="706156"/>
          <a:ext cx="2507456" cy="5123874"/>
        </a:xfrm>
        <a:prstGeom prst="rect">
          <a:avLst/>
        </a:prstGeom>
        <a:solidFill>
          <a:schemeClr val="accent3">
            <a:tint val="40000"/>
            <a:alpha val="90000"/>
            <a:hueOff val="-966177"/>
            <a:satOff val="-3913"/>
            <a:lumOff val="-324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966177"/>
              <a:satOff val="-3913"/>
              <a:lumOff val="-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U brizi za sebe: zna se sam odjenuti, obuti i vezati cipele, samostalan je pri jelu i u korištenju WC-a.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Snalaženje u prometu: poznaje osnovna pravila ponašanja u prometu.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Snalaženje u komunikaciji s drugima: pozdravljanja,</a:t>
          </a:r>
          <a:br>
            <a:rPr lang="hr-HR" sz="1600" kern="1200" dirty="0"/>
          </a:br>
          <a:r>
            <a:rPr lang="hr-HR" sz="1600" kern="1200" dirty="0"/>
            <a:t>poznaje pravila ponašanja na ulici, u trgovini, kada je to potrebno, zna kako i od koga može zatražiti pomoć.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Radne navike: ima sitna kućna zaduženja.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2861071" y="706156"/>
        <a:ext cx="2507456" cy="5123874"/>
      </dsp:txXfrm>
    </dsp:sp>
    <dsp:sp modelId="{A3B6B280-B329-4096-8A5B-46EB4F1A5C18}">
      <dsp:nvSpPr>
        <dsp:cNvPr id="0" name=""/>
        <dsp:cNvSpPr/>
      </dsp:nvSpPr>
      <dsp:spPr>
        <a:xfrm>
          <a:off x="5719571" y="113568"/>
          <a:ext cx="2507456" cy="592588"/>
        </a:xfrm>
        <a:prstGeom prst="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15875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500" b="1" u="none" kern="1200" dirty="0"/>
            <a:t>Emocionalno-socijalna zrelost</a:t>
          </a:r>
          <a:endParaRPr lang="en-US" sz="1500" b="1" u="none" kern="1200" dirty="0"/>
        </a:p>
      </dsp:txBody>
      <dsp:txXfrm>
        <a:off x="5719571" y="113568"/>
        <a:ext cx="2507456" cy="592588"/>
      </dsp:txXfrm>
    </dsp:sp>
    <dsp:sp modelId="{CE6206D2-BBA3-409B-BB6D-3DDA8E5FDE8F}">
      <dsp:nvSpPr>
        <dsp:cNvPr id="0" name=""/>
        <dsp:cNvSpPr/>
      </dsp:nvSpPr>
      <dsp:spPr>
        <a:xfrm>
          <a:off x="5719571" y="706156"/>
          <a:ext cx="2507456" cy="5123874"/>
        </a:xfrm>
        <a:prstGeom prst="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 Sposoban je u velikoj mjeri kontrolirati svoje emocije, a ne da emocije kontroliraju ponašanje.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Sposoban je za odgađanje zadovoljstva kako bi postigao cilj (riješio zadatak do kraja).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Sposoban je za suradnju s drugima (dogovor, kompromis).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Konflikte pokušava riješiti na socijalno prihvatljiv način.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Motiviran je za sudjelovanje u društvenim igrama i poštuje pravila igre.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Pokazuje interes za igre na papiru, motiviran je za dobar uradak.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Ima razvijen osjećaj sigurnosti i samopouzdanja.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5719571" y="706156"/>
        <a:ext cx="2507456" cy="5123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1F28F-2B96-41D9-A523-D107EEAA2C30}">
      <dsp:nvSpPr>
        <dsp:cNvPr id="0" name=""/>
        <dsp:cNvSpPr/>
      </dsp:nvSpPr>
      <dsp:spPr>
        <a:xfrm>
          <a:off x="225578" y="836"/>
          <a:ext cx="2573570" cy="17731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D9D69-08E0-4132-A328-5976FAB61EEF}">
      <dsp:nvSpPr>
        <dsp:cNvPr id="0" name=""/>
        <dsp:cNvSpPr/>
      </dsp:nvSpPr>
      <dsp:spPr>
        <a:xfrm>
          <a:off x="225578" y="1774026"/>
          <a:ext cx="2573570" cy="954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4">
                  <a:lumMod val="75000"/>
                </a:schemeClr>
              </a:solidFill>
            </a:rPr>
            <a:t>ZDRAVSTVENO HIGIJENSKE NAVIKE</a:t>
          </a:r>
          <a:endParaRPr lang="en-US" sz="1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25578" y="1774026"/>
        <a:ext cx="2573570" cy="954794"/>
      </dsp:txXfrm>
    </dsp:sp>
    <dsp:sp modelId="{2140D6E3-390F-43BE-AB7E-ACA0DB0AA24C}">
      <dsp:nvSpPr>
        <dsp:cNvPr id="0" name=""/>
        <dsp:cNvSpPr/>
      </dsp:nvSpPr>
      <dsp:spPr>
        <a:xfrm>
          <a:off x="5867391" y="76197"/>
          <a:ext cx="2573570" cy="17731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39A9D-8D03-4875-AC84-7D14F9D97460}">
      <dsp:nvSpPr>
        <dsp:cNvPr id="0" name=""/>
        <dsp:cNvSpPr/>
      </dsp:nvSpPr>
      <dsp:spPr>
        <a:xfrm>
          <a:off x="5867391" y="1828803"/>
          <a:ext cx="2573570" cy="954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4">
                  <a:lumMod val="75000"/>
                </a:schemeClr>
              </a:solidFill>
            </a:rPr>
            <a:t>NAVIKE KULTURNOG PONAŠANJA</a:t>
          </a:r>
          <a:endParaRPr lang="en-US" sz="1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867391" y="1828803"/>
        <a:ext cx="2573570" cy="954794"/>
      </dsp:txXfrm>
    </dsp:sp>
    <dsp:sp modelId="{45EBD887-C697-4C18-9A11-359FC440590E}">
      <dsp:nvSpPr>
        <dsp:cNvPr id="0" name=""/>
        <dsp:cNvSpPr/>
      </dsp:nvSpPr>
      <dsp:spPr>
        <a:xfrm>
          <a:off x="3047998" y="3"/>
          <a:ext cx="2573570" cy="177319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84F31-2210-493F-BD0E-767437189ED4}">
      <dsp:nvSpPr>
        <dsp:cNvPr id="0" name=""/>
        <dsp:cNvSpPr/>
      </dsp:nvSpPr>
      <dsp:spPr>
        <a:xfrm>
          <a:off x="3047998" y="1752601"/>
          <a:ext cx="2573570" cy="954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4">
                  <a:lumMod val="75000"/>
                </a:schemeClr>
              </a:solidFill>
            </a:rPr>
            <a:t>NAVIKE OPĆE ORGANIZIRANOSTI, TOČNOSTI  I  REDA</a:t>
          </a:r>
          <a:endParaRPr lang="en-US" sz="1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047998" y="1752601"/>
        <a:ext cx="2573570" cy="954794"/>
      </dsp:txXfrm>
    </dsp:sp>
    <dsp:sp modelId="{3F6C5CB8-0527-4AEB-B666-9123B4959F84}">
      <dsp:nvSpPr>
        <dsp:cNvPr id="0" name=""/>
        <dsp:cNvSpPr/>
      </dsp:nvSpPr>
      <dsp:spPr>
        <a:xfrm>
          <a:off x="1641096" y="2986178"/>
          <a:ext cx="2573570" cy="177319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EFCC5-B60C-4C40-B95D-246E464F7C06}">
      <dsp:nvSpPr>
        <dsp:cNvPr id="0" name=""/>
        <dsp:cNvSpPr/>
      </dsp:nvSpPr>
      <dsp:spPr>
        <a:xfrm>
          <a:off x="1641096" y="4759368"/>
          <a:ext cx="2573570" cy="954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4">
                  <a:lumMod val="75000"/>
                </a:schemeClr>
              </a:solidFill>
            </a:rPr>
            <a:t>NAVIKE UČENJA I INTELEKTUALNOG  RADA</a:t>
          </a:r>
          <a:endParaRPr lang="en-US" sz="1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641096" y="4759368"/>
        <a:ext cx="2573570" cy="954794"/>
      </dsp:txXfrm>
    </dsp:sp>
    <dsp:sp modelId="{A7980B13-CB9B-4514-B81A-C30FEAA069F1}">
      <dsp:nvSpPr>
        <dsp:cNvPr id="0" name=""/>
        <dsp:cNvSpPr/>
      </dsp:nvSpPr>
      <dsp:spPr>
        <a:xfrm>
          <a:off x="4472132" y="2986178"/>
          <a:ext cx="2573570" cy="1773190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7E6EE-C7DE-45A3-BC69-B1CE60400782}">
      <dsp:nvSpPr>
        <dsp:cNvPr id="0" name=""/>
        <dsp:cNvSpPr/>
      </dsp:nvSpPr>
      <dsp:spPr>
        <a:xfrm>
          <a:off x="4472132" y="4759368"/>
          <a:ext cx="2573570" cy="954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4">
                  <a:lumMod val="75000"/>
                </a:schemeClr>
              </a:solidFill>
            </a:rPr>
            <a:t>NAVIKA FIZIČKOG RADA</a:t>
          </a:r>
          <a:endParaRPr lang="en-US" sz="1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472132" y="4759368"/>
        <a:ext cx="2573570" cy="95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3008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94692" y="0"/>
            <a:ext cx="2903008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7FDB9-89F2-4E88-B203-C212A729372E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235578"/>
            <a:ext cx="2903008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94692" y="9235578"/>
            <a:ext cx="2903008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7B42B-0CA8-410C-B67A-F9AEF37B35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485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3008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94692" y="0"/>
            <a:ext cx="2903008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F6B74-27ED-45AF-9072-B036631A75FC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9925" y="4618633"/>
            <a:ext cx="5359400" cy="437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03008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94692" y="9235578"/>
            <a:ext cx="2903008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9812A-2EBA-438C-8E78-BC3F77AF4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4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9812A-2EBA-438C-8E78-BC3F77AF4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9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9812A-2EBA-438C-8E78-BC3F77AF4A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7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C0E33-DC87-4065-987D-09F3334568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49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9812A-2EBA-438C-8E78-BC3F77AF4A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64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C0E33-DC87-4065-987D-09F3334568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72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9812A-2EBA-438C-8E78-BC3F77AF4A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4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C0E33-DC87-4065-987D-09F3334568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9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C0E33-DC87-4065-987D-09F3334568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C0E33-DC87-4065-987D-09F3334568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7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C0E33-DC87-4065-987D-09F3334568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C0E33-DC87-4065-987D-09F3334568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6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9812A-2EBA-438C-8E78-BC3F77AF4A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7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9812A-2EBA-438C-8E78-BC3F77AF4A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2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9812A-2EBA-438C-8E78-BC3F77AF4A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Perso\sho8\GOUTTES\fondgoutt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5536" y="2924944"/>
            <a:ext cx="7606208" cy="1470025"/>
          </a:xfr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4000" b="0" cap="none" baseline="0">
                <a:solidFill>
                  <a:srgbClr val="3438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598141" y="4437112"/>
            <a:ext cx="2403603" cy="365125"/>
          </a:xfrm>
        </p:spPr>
        <p:txBody>
          <a:bodyPr/>
          <a:lstStyle>
            <a:lvl1pPr algn="r">
              <a:defRPr sz="1400">
                <a:solidFill>
                  <a:srgbClr val="E52C5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8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07703" y="2057673"/>
            <a:ext cx="6587009" cy="1362075"/>
          </a:xfrm>
        </p:spPr>
        <p:txBody>
          <a:bodyPr anchor="t">
            <a:noAutofit/>
          </a:bodyPr>
          <a:lstStyle>
            <a:lvl1pPr algn="l">
              <a:defRPr sz="4800" b="1" cap="small" baseline="0">
                <a:solidFill>
                  <a:srgbClr val="1F2429"/>
                </a:solidFill>
                <a:latin typeface="Sanserifing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907703" y="557486"/>
            <a:ext cx="6587009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effectLst/>
                <a:latin typeface="Sanserifing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fr-FR" dirty="0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3097634"/>
            <a:ext cx="7164288" cy="377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87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4E7B-8CC2-4604-AE21-F4B4DA7E9F01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0122-A044-4BAB-A1FE-91702F895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1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>
            <a:lvl1pPr algn="l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772816"/>
            <a:ext cx="8208912" cy="432048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16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[showeet.co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Perso\sho8\Nature\TEMPLATE_ecolo_01_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47664" y="2857500"/>
            <a:ext cx="7139136" cy="1143000"/>
          </a:xfrm>
        </p:spPr>
        <p:txBody>
          <a:bodyPr anchor="b"/>
          <a:lstStyle>
            <a:lvl1pPr algn="l">
              <a:defRPr cap="all" baseline="0">
                <a:solidFill>
                  <a:srgbClr val="014F25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1547664" y="4225280"/>
            <a:ext cx="7138800" cy="576263"/>
          </a:xfrm>
        </p:spPr>
        <p:txBody>
          <a:bodyPr/>
          <a:lstStyle>
            <a:lvl1pPr marL="0" indent="0">
              <a:buNone/>
              <a:defRPr cap="small" baseline="0">
                <a:solidFill>
                  <a:srgbClr val="6E911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65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[showeet.co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ocuments\Perso\sho8\Nature\TEMPLATE_ecolo_TEXT SLIDE_01_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95750" y="274638"/>
            <a:ext cx="7291050" cy="1143000"/>
          </a:xfrm>
        </p:spPr>
        <p:txBody>
          <a:bodyPr/>
          <a:lstStyle>
            <a:lvl1pPr algn="l">
              <a:defRPr b="1" cap="small" baseline="0">
                <a:solidFill>
                  <a:srgbClr val="014F25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1403647" y="1557338"/>
            <a:ext cx="7272041" cy="4535958"/>
          </a:xfrm>
        </p:spPr>
        <p:txBody>
          <a:bodyPr/>
          <a:lstStyle>
            <a:lvl1pPr>
              <a:defRPr>
                <a:solidFill>
                  <a:srgbClr val="014F25"/>
                </a:solidFill>
              </a:defRPr>
            </a:lvl1pPr>
            <a:lvl2pPr>
              <a:defRPr>
                <a:solidFill>
                  <a:srgbClr val="014F25"/>
                </a:solidFill>
              </a:defRPr>
            </a:lvl2pPr>
            <a:lvl3pPr>
              <a:defRPr>
                <a:solidFill>
                  <a:srgbClr val="014F25"/>
                </a:solidFill>
              </a:defRPr>
            </a:lvl3pPr>
            <a:lvl4pPr>
              <a:defRPr>
                <a:solidFill>
                  <a:srgbClr val="014F25"/>
                </a:solidFill>
              </a:defRPr>
            </a:lvl4pPr>
            <a:lvl5pPr>
              <a:defRPr>
                <a:solidFill>
                  <a:srgbClr val="014F25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59920" y="6237312"/>
            <a:ext cx="2895600" cy="365125"/>
          </a:xfrm>
        </p:spPr>
        <p:txBody>
          <a:bodyPr/>
          <a:lstStyle>
            <a:lvl1pPr algn="r">
              <a:defRPr b="1" cap="all" baseline="0">
                <a:solidFill>
                  <a:srgbClr val="6E911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622976" y="6237312"/>
            <a:ext cx="909464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1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[showeet.co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022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60649"/>
            <a:ext cx="7772400" cy="1008112"/>
          </a:xfrm>
        </p:spPr>
        <p:txBody>
          <a:bodyPr anchor="t"/>
          <a:lstStyle>
            <a:lvl1pPr algn="r">
              <a:defRPr b="1">
                <a:latin typeface="Sanserifing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9248" y="1340768"/>
            <a:ext cx="7768952" cy="1008112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4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4800" b="1">
                <a:latin typeface="Sanserifing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 sz="1600">
                <a:latin typeface="Sanserifing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68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92088" y="90000"/>
            <a:ext cx="8766175" cy="6790010"/>
            <a:chOff x="192088" y="90000"/>
            <a:chExt cx="8766175" cy="6790010"/>
          </a:xfrm>
        </p:grpSpPr>
        <p:sp>
          <p:nvSpPr>
            <p:cNvPr id="129" name="Rectangle 94"/>
            <p:cNvSpPr>
              <a:spLocks noChangeArrowheads="1"/>
            </p:cNvSpPr>
            <p:nvPr userDrawn="1"/>
          </p:nvSpPr>
          <p:spPr bwMode="auto">
            <a:xfrm>
              <a:off x="5366069" y="2099773"/>
              <a:ext cx="45719" cy="4758227"/>
            </a:xfrm>
            <a:prstGeom prst="rect">
              <a:avLst/>
            </a:pr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47" name="Rectangle 14"/>
            <p:cNvSpPr>
              <a:spLocks noChangeArrowheads="1"/>
            </p:cNvSpPr>
            <p:nvPr userDrawn="1"/>
          </p:nvSpPr>
          <p:spPr bwMode="auto">
            <a:xfrm>
              <a:off x="685801" y="5568950"/>
              <a:ext cx="60325" cy="1289050"/>
            </a:xfrm>
            <a:prstGeom prst="rect">
              <a:avLst/>
            </a:prstGeom>
            <a:solidFill>
              <a:srgbClr val="C44D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2624138" y="4632325"/>
              <a:ext cx="82550" cy="2225675"/>
            </a:xfrm>
            <a:prstGeom prst="rect">
              <a:avLst/>
            </a:pr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2624138" y="1391750"/>
              <a:ext cx="82550" cy="2232025"/>
            </a:xfrm>
            <a:prstGeom prst="rect">
              <a:avLst/>
            </a:pr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auto">
            <a:xfrm>
              <a:off x="2378076" y="6137275"/>
              <a:ext cx="53975" cy="720725"/>
            </a:xfrm>
            <a:prstGeom prst="rect">
              <a:avLst/>
            </a:pr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auto">
            <a:xfrm>
              <a:off x="3884613" y="4610100"/>
              <a:ext cx="79375" cy="2247900"/>
            </a:xfrm>
            <a:prstGeom prst="rect">
              <a:avLst/>
            </a:pr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3884613" y="2296625"/>
              <a:ext cx="79375" cy="1108075"/>
            </a:xfrm>
            <a:prstGeom prst="rect">
              <a:avLst/>
            </a:pr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 userDrawn="1"/>
          </p:nvSpPr>
          <p:spPr bwMode="auto">
            <a:xfrm>
              <a:off x="1001713" y="1949450"/>
              <a:ext cx="79375" cy="4908550"/>
            </a:xfrm>
            <a:prstGeom prst="rect">
              <a:avLst/>
            </a:pr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auto">
            <a:xfrm>
              <a:off x="1682750" y="5140325"/>
              <a:ext cx="63500" cy="1717675"/>
            </a:xfrm>
            <a:prstGeom prst="rect">
              <a:avLst/>
            </a:pr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auto">
            <a:xfrm>
              <a:off x="1682750" y="2744300"/>
              <a:ext cx="63500" cy="2895600"/>
            </a:xfrm>
            <a:prstGeom prst="rect">
              <a:avLst/>
            </a:pr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auto">
            <a:xfrm>
              <a:off x="3476625" y="5854700"/>
              <a:ext cx="57150" cy="1003300"/>
            </a:xfrm>
            <a:prstGeom prst="rect">
              <a:avLst/>
            </a:pr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608013" y="2553800"/>
              <a:ext cx="307975" cy="311150"/>
            </a:xfrm>
            <a:custGeom>
              <a:avLst/>
              <a:gdLst>
                <a:gd name="T0" fmla="*/ 194 w 194"/>
                <a:gd name="T1" fmla="*/ 58 h 196"/>
                <a:gd name="T2" fmla="*/ 188 w 194"/>
                <a:gd name="T3" fmla="*/ 52 h 196"/>
                <a:gd name="T4" fmla="*/ 164 w 194"/>
                <a:gd name="T5" fmla="*/ 48 h 196"/>
                <a:gd name="T6" fmla="*/ 146 w 194"/>
                <a:gd name="T7" fmla="*/ 50 h 196"/>
                <a:gd name="T8" fmla="*/ 146 w 194"/>
                <a:gd name="T9" fmla="*/ 18 h 196"/>
                <a:gd name="T10" fmla="*/ 142 w 194"/>
                <a:gd name="T11" fmla="*/ 4 h 196"/>
                <a:gd name="T12" fmla="*/ 138 w 194"/>
                <a:gd name="T13" fmla="*/ 2 h 196"/>
                <a:gd name="T14" fmla="*/ 130 w 194"/>
                <a:gd name="T15" fmla="*/ 2 h 196"/>
                <a:gd name="T16" fmla="*/ 108 w 194"/>
                <a:gd name="T17" fmla="*/ 16 h 196"/>
                <a:gd name="T18" fmla="*/ 98 w 194"/>
                <a:gd name="T19" fmla="*/ 30 h 196"/>
                <a:gd name="T20" fmla="*/ 76 w 194"/>
                <a:gd name="T21" fmla="*/ 6 h 196"/>
                <a:gd name="T22" fmla="*/ 62 w 194"/>
                <a:gd name="T23" fmla="*/ 0 h 196"/>
                <a:gd name="T24" fmla="*/ 58 w 194"/>
                <a:gd name="T25" fmla="*/ 2 h 196"/>
                <a:gd name="T26" fmla="*/ 52 w 194"/>
                <a:gd name="T27" fmla="*/ 6 h 196"/>
                <a:gd name="T28" fmla="*/ 48 w 194"/>
                <a:gd name="T29" fmla="*/ 32 h 196"/>
                <a:gd name="T30" fmla="*/ 50 w 194"/>
                <a:gd name="T31" fmla="*/ 50 h 196"/>
                <a:gd name="T32" fmla="*/ 16 w 194"/>
                <a:gd name="T33" fmla="*/ 48 h 196"/>
                <a:gd name="T34" fmla="*/ 2 w 194"/>
                <a:gd name="T35" fmla="*/ 54 h 196"/>
                <a:gd name="T36" fmla="*/ 0 w 194"/>
                <a:gd name="T37" fmla="*/ 58 h 196"/>
                <a:gd name="T38" fmla="*/ 0 w 194"/>
                <a:gd name="T39" fmla="*/ 66 h 196"/>
                <a:gd name="T40" fmla="*/ 14 w 194"/>
                <a:gd name="T41" fmla="*/ 86 h 196"/>
                <a:gd name="T42" fmla="*/ 28 w 194"/>
                <a:gd name="T43" fmla="*/ 98 h 196"/>
                <a:gd name="T44" fmla="*/ 4 w 194"/>
                <a:gd name="T45" fmla="*/ 120 h 196"/>
                <a:gd name="T46" fmla="*/ 0 w 194"/>
                <a:gd name="T47" fmla="*/ 134 h 196"/>
                <a:gd name="T48" fmla="*/ 0 w 194"/>
                <a:gd name="T49" fmla="*/ 138 h 196"/>
                <a:gd name="T50" fmla="*/ 6 w 194"/>
                <a:gd name="T51" fmla="*/ 144 h 196"/>
                <a:gd name="T52" fmla="*/ 30 w 194"/>
                <a:gd name="T53" fmla="*/ 148 h 196"/>
                <a:gd name="T54" fmla="*/ 48 w 194"/>
                <a:gd name="T55" fmla="*/ 146 h 196"/>
                <a:gd name="T56" fmla="*/ 48 w 194"/>
                <a:gd name="T57" fmla="*/ 178 h 196"/>
                <a:gd name="T58" fmla="*/ 52 w 194"/>
                <a:gd name="T59" fmla="*/ 192 h 196"/>
                <a:gd name="T60" fmla="*/ 56 w 194"/>
                <a:gd name="T61" fmla="*/ 194 h 196"/>
                <a:gd name="T62" fmla="*/ 64 w 194"/>
                <a:gd name="T63" fmla="*/ 194 h 196"/>
                <a:gd name="T64" fmla="*/ 86 w 194"/>
                <a:gd name="T65" fmla="*/ 180 h 196"/>
                <a:gd name="T66" fmla="*/ 96 w 194"/>
                <a:gd name="T67" fmla="*/ 166 h 196"/>
                <a:gd name="T68" fmla="*/ 118 w 194"/>
                <a:gd name="T69" fmla="*/ 190 h 196"/>
                <a:gd name="T70" fmla="*/ 132 w 194"/>
                <a:gd name="T71" fmla="*/ 196 h 196"/>
                <a:gd name="T72" fmla="*/ 136 w 194"/>
                <a:gd name="T73" fmla="*/ 196 h 196"/>
                <a:gd name="T74" fmla="*/ 142 w 194"/>
                <a:gd name="T75" fmla="*/ 190 h 196"/>
                <a:gd name="T76" fmla="*/ 146 w 194"/>
                <a:gd name="T77" fmla="*/ 164 h 196"/>
                <a:gd name="T78" fmla="*/ 144 w 194"/>
                <a:gd name="T79" fmla="*/ 146 h 196"/>
                <a:gd name="T80" fmla="*/ 178 w 194"/>
                <a:gd name="T81" fmla="*/ 148 h 196"/>
                <a:gd name="T82" fmla="*/ 192 w 194"/>
                <a:gd name="T83" fmla="*/ 142 h 196"/>
                <a:gd name="T84" fmla="*/ 194 w 194"/>
                <a:gd name="T85" fmla="*/ 138 h 196"/>
                <a:gd name="T86" fmla="*/ 194 w 194"/>
                <a:gd name="T87" fmla="*/ 130 h 196"/>
                <a:gd name="T88" fmla="*/ 180 w 194"/>
                <a:gd name="T89" fmla="*/ 110 h 196"/>
                <a:gd name="T90" fmla="*/ 166 w 194"/>
                <a:gd name="T91" fmla="*/ 98 h 196"/>
                <a:gd name="T92" fmla="*/ 190 w 194"/>
                <a:gd name="T93" fmla="*/ 76 h 196"/>
                <a:gd name="T94" fmla="*/ 194 w 194"/>
                <a:gd name="T95" fmla="*/ 62 h 196"/>
                <a:gd name="T96" fmla="*/ 194 w 194"/>
                <a:gd name="T97" fmla="*/ 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196">
                  <a:moveTo>
                    <a:pt x="194" y="58"/>
                  </a:moveTo>
                  <a:lnTo>
                    <a:pt x="194" y="58"/>
                  </a:lnTo>
                  <a:lnTo>
                    <a:pt x="192" y="56"/>
                  </a:lnTo>
                  <a:lnTo>
                    <a:pt x="188" y="52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6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08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6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2" y="6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6" y="76"/>
                  </a:lnTo>
                  <a:lnTo>
                    <a:pt x="14" y="8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4" y="108"/>
                  </a:lnTo>
                  <a:lnTo>
                    <a:pt x="4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0" y="14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64"/>
                  </a:lnTo>
                  <a:lnTo>
                    <a:pt x="48" y="178"/>
                  </a:lnTo>
                  <a:lnTo>
                    <a:pt x="50" y="188"/>
                  </a:lnTo>
                  <a:lnTo>
                    <a:pt x="52" y="192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60" y="196"/>
                  </a:lnTo>
                  <a:lnTo>
                    <a:pt x="64" y="194"/>
                  </a:lnTo>
                  <a:lnTo>
                    <a:pt x="74" y="190"/>
                  </a:lnTo>
                  <a:lnTo>
                    <a:pt x="86" y="180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108" y="180"/>
                  </a:lnTo>
                  <a:lnTo>
                    <a:pt x="118" y="190"/>
                  </a:lnTo>
                  <a:lnTo>
                    <a:pt x="128" y="196"/>
                  </a:lnTo>
                  <a:lnTo>
                    <a:pt x="132" y="196"/>
                  </a:lnTo>
                  <a:lnTo>
                    <a:pt x="136" y="196"/>
                  </a:lnTo>
                  <a:lnTo>
                    <a:pt x="136" y="196"/>
                  </a:lnTo>
                  <a:lnTo>
                    <a:pt x="140" y="192"/>
                  </a:lnTo>
                  <a:lnTo>
                    <a:pt x="142" y="190"/>
                  </a:lnTo>
                  <a:lnTo>
                    <a:pt x="146" y="180"/>
                  </a:lnTo>
                  <a:lnTo>
                    <a:pt x="146" y="164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62" y="148"/>
                  </a:lnTo>
                  <a:lnTo>
                    <a:pt x="178" y="148"/>
                  </a:lnTo>
                  <a:lnTo>
                    <a:pt x="188" y="144"/>
                  </a:lnTo>
                  <a:lnTo>
                    <a:pt x="192" y="14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0"/>
                  </a:lnTo>
                  <a:lnTo>
                    <a:pt x="188" y="120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6"/>
                  </a:lnTo>
                  <a:lnTo>
                    <a:pt x="194" y="68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28663" y="2674450"/>
              <a:ext cx="66675" cy="69850"/>
            </a:xfrm>
            <a:custGeom>
              <a:avLst/>
              <a:gdLst>
                <a:gd name="T0" fmla="*/ 42 w 42"/>
                <a:gd name="T1" fmla="*/ 14 h 44"/>
                <a:gd name="T2" fmla="*/ 42 w 42"/>
                <a:gd name="T3" fmla="*/ 14 h 44"/>
                <a:gd name="T4" fmla="*/ 42 w 42"/>
                <a:gd name="T5" fmla="*/ 22 h 44"/>
                <a:gd name="T6" fmla="*/ 40 w 42"/>
                <a:gd name="T7" fmla="*/ 30 h 44"/>
                <a:gd name="T8" fmla="*/ 36 w 42"/>
                <a:gd name="T9" fmla="*/ 38 h 44"/>
                <a:gd name="T10" fmla="*/ 30 w 42"/>
                <a:gd name="T11" fmla="*/ 42 h 44"/>
                <a:gd name="T12" fmla="*/ 30 w 42"/>
                <a:gd name="T13" fmla="*/ 42 h 44"/>
                <a:gd name="T14" fmla="*/ 20 w 42"/>
                <a:gd name="T15" fmla="*/ 44 h 44"/>
                <a:gd name="T16" fmla="*/ 12 w 42"/>
                <a:gd name="T17" fmla="*/ 42 h 44"/>
                <a:gd name="T18" fmla="*/ 6 w 42"/>
                <a:gd name="T19" fmla="*/ 38 h 44"/>
                <a:gd name="T20" fmla="*/ 2 w 42"/>
                <a:gd name="T21" fmla="*/ 30 h 44"/>
                <a:gd name="T22" fmla="*/ 2 w 42"/>
                <a:gd name="T23" fmla="*/ 30 h 44"/>
                <a:gd name="T24" fmla="*/ 0 w 42"/>
                <a:gd name="T25" fmla="*/ 22 h 44"/>
                <a:gd name="T26" fmla="*/ 2 w 42"/>
                <a:gd name="T27" fmla="*/ 14 h 44"/>
                <a:gd name="T28" fmla="*/ 6 w 42"/>
                <a:gd name="T29" fmla="*/ 6 h 44"/>
                <a:gd name="T30" fmla="*/ 12 w 42"/>
                <a:gd name="T31" fmla="*/ 2 h 44"/>
                <a:gd name="T32" fmla="*/ 12 w 42"/>
                <a:gd name="T33" fmla="*/ 2 h 44"/>
                <a:gd name="T34" fmla="*/ 22 w 42"/>
                <a:gd name="T35" fmla="*/ 0 h 44"/>
                <a:gd name="T36" fmla="*/ 30 w 42"/>
                <a:gd name="T37" fmla="*/ 2 h 44"/>
                <a:gd name="T38" fmla="*/ 36 w 42"/>
                <a:gd name="T39" fmla="*/ 6 h 44"/>
                <a:gd name="T40" fmla="*/ 42 w 42"/>
                <a:gd name="T41" fmla="*/ 14 h 44"/>
                <a:gd name="T42" fmla="*/ 42 w 42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42" y="14"/>
                  </a:moveTo>
                  <a:lnTo>
                    <a:pt x="42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 userDrawn="1"/>
          </p:nvSpPr>
          <p:spPr bwMode="auto">
            <a:xfrm>
              <a:off x="3814763" y="4476750"/>
              <a:ext cx="15875" cy="2381250"/>
            </a:xfrm>
            <a:prstGeom prst="rect">
              <a:avLst/>
            </a:pr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 userDrawn="1"/>
          </p:nvSpPr>
          <p:spPr bwMode="auto">
            <a:xfrm>
              <a:off x="3814763" y="1055200"/>
              <a:ext cx="15875" cy="2317750"/>
            </a:xfrm>
            <a:prstGeom prst="rect">
              <a:avLst/>
            </a:pr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3668713" y="918675"/>
              <a:ext cx="307975" cy="311150"/>
            </a:xfrm>
            <a:custGeom>
              <a:avLst/>
              <a:gdLst>
                <a:gd name="T0" fmla="*/ 194 w 194"/>
                <a:gd name="T1" fmla="*/ 58 h 196"/>
                <a:gd name="T2" fmla="*/ 188 w 194"/>
                <a:gd name="T3" fmla="*/ 52 h 196"/>
                <a:gd name="T4" fmla="*/ 164 w 194"/>
                <a:gd name="T5" fmla="*/ 48 h 196"/>
                <a:gd name="T6" fmla="*/ 146 w 194"/>
                <a:gd name="T7" fmla="*/ 50 h 196"/>
                <a:gd name="T8" fmla="*/ 148 w 194"/>
                <a:gd name="T9" fmla="*/ 18 h 196"/>
                <a:gd name="T10" fmla="*/ 142 w 194"/>
                <a:gd name="T11" fmla="*/ 4 h 196"/>
                <a:gd name="T12" fmla="*/ 138 w 194"/>
                <a:gd name="T13" fmla="*/ 2 h 196"/>
                <a:gd name="T14" fmla="*/ 130 w 194"/>
                <a:gd name="T15" fmla="*/ 2 h 196"/>
                <a:gd name="T16" fmla="*/ 108 w 194"/>
                <a:gd name="T17" fmla="*/ 16 h 196"/>
                <a:gd name="T18" fmla="*/ 98 w 194"/>
                <a:gd name="T19" fmla="*/ 30 h 196"/>
                <a:gd name="T20" fmla="*/ 76 w 194"/>
                <a:gd name="T21" fmla="*/ 6 h 196"/>
                <a:gd name="T22" fmla="*/ 62 w 194"/>
                <a:gd name="T23" fmla="*/ 0 h 196"/>
                <a:gd name="T24" fmla="*/ 58 w 194"/>
                <a:gd name="T25" fmla="*/ 0 h 196"/>
                <a:gd name="T26" fmla="*/ 52 w 194"/>
                <a:gd name="T27" fmla="*/ 6 h 196"/>
                <a:gd name="T28" fmla="*/ 48 w 194"/>
                <a:gd name="T29" fmla="*/ 32 h 196"/>
                <a:gd name="T30" fmla="*/ 50 w 194"/>
                <a:gd name="T31" fmla="*/ 50 h 196"/>
                <a:gd name="T32" fmla="*/ 16 w 194"/>
                <a:gd name="T33" fmla="*/ 48 h 196"/>
                <a:gd name="T34" fmla="*/ 2 w 194"/>
                <a:gd name="T35" fmla="*/ 54 h 196"/>
                <a:gd name="T36" fmla="*/ 0 w 194"/>
                <a:gd name="T37" fmla="*/ 58 h 196"/>
                <a:gd name="T38" fmla="*/ 0 w 194"/>
                <a:gd name="T39" fmla="*/ 66 h 196"/>
                <a:gd name="T40" fmla="*/ 16 w 194"/>
                <a:gd name="T41" fmla="*/ 86 h 196"/>
                <a:gd name="T42" fmla="*/ 28 w 194"/>
                <a:gd name="T43" fmla="*/ 98 h 196"/>
                <a:gd name="T44" fmla="*/ 6 w 194"/>
                <a:gd name="T45" fmla="*/ 120 h 196"/>
                <a:gd name="T46" fmla="*/ 0 w 194"/>
                <a:gd name="T47" fmla="*/ 134 h 196"/>
                <a:gd name="T48" fmla="*/ 0 w 194"/>
                <a:gd name="T49" fmla="*/ 138 h 196"/>
                <a:gd name="T50" fmla="*/ 6 w 194"/>
                <a:gd name="T51" fmla="*/ 144 h 196"/>
                <a:gd name="T52" fmla="*/ 30 w 194"/>
                <a:gd name="T53" fmla="*/ 148 h 196"/>
                <a:gd name="T54" fmla="*/ 48 w 194"/>
                <a:gd name="T55" fmla="*/ 146 h 196"/>
                <a:gd name="T56" fmla="*/ 48 w 194"/>
                <a:gd name="T57" fmla="*/ 178 h 196"/>
                <a:gd name="T58" fmla="*/ 54 w 194"/>
                <a:gd name="T59" fmla="*/ 192 h 196"/>
                <a:gd name="T60" fmla="*/ 56 w 194"/>
                <a:gd name="T61" fmla="*/ 194 h 196"/>
                <a:gd name="T62" fmla="*/ 64 w 194"/>
                <a:gd name="T63" fmla="*/ 194 h 196"/>
                <a:gd name="T64" fmla="*/ 86 w 194"/>
                <a:gd name="T65" fmla="*/ 180 h 196"/>
                <a:gd name="T66" fmla="*/ 96 w 194"/>
                <a:gd name="T67" fmla="*/ 166 h 196"/>
                <a:gd name="T68" fmla="*/ 118 w 194"/>
                <a:gd name="T69" fmla="*/ 190 h 196"/>
                <a:gd name="T70" fmla="*/ 132 w 194"/>
                <a:gd name="T71" fmla="*/ 196 h 196"/>
                <a:gd name="T72" fmla="*/ 136 w 194"/>
                <a:gd name="T73" fmla="*/ 194 h 196"/>
                <a:gd name="T74" fmla="*/ 142 w 194"/>
                <a:gd name="T75" fmla="*/ 190 h 196"/>
                <a:gd name="T76" fmla="*/ 146 w 194"/>
                <a:gd name="T77" fmla="*/ 164 h 196"/>
                <a:gd name="T78" fmla="*/ 146 w 194"/>
                <a:gd name="T79" fmla="*/ 146 h 196"/>
                <a:gd name="T80" fmla="*/ 178 w 194"/>
                <a:gd name="T81" fmla="*/ 148 h 196"/>
                <a:gd name="T82" fmla="*/ 192 w 194"/>
                <a:gd name="T83" fmla="*/ 142 h 196"/>
                <a:gd name="T84" fmla="*/ 194 w 194"/>
                <a:gd name="T85" fmla="*/ 138 h 196"/>
                <a:gd name="T86" fmla="*/ 194 w 194"/>
                <a:gd name="T87" fmla="*/ 130 h 196"/>
                <a:gd name="T88" fmla="*/ 180 w 194"/>
                <a:gd name="T89" fmla="*/ 110 h 196"/>
                <a:gd name="T90" fmla="*/ 166 w 194"/>
                <a:gd name="T91" fmla="*/ 98 h 196"/>
                <a:gd name="T92" fmla="*/ 190 w 194"/>
                <a:gd name="T93" fmla="*/ 76 h 196"/>
                <a:gd name="T94" fmla="*/ 194 w 194"/>
                <a:gd name="T95" fmla="*/ 62 h 196"/>
                <a:gd name="T96" fmla="*/ 194 w 194"/>
                <a:gd name="T97" fmla="*/ 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196">
                  <a:moveTo>
                    <a:pt x="194" y="58"/>
                  </a:moveTo>
                  <a:lnTo>
                    <a:pt x="194" y="58"/>
                  </a:lnTo>
                  <a:lnTo>
                    <a:pt x="192" y="56"/>
                  </a:lnTo>
                  <a:lnTo>
                    <a:pt x="188" y="52"/>
                  </a:lnTo>
                  <a:lnTo>
                    <a:pt x="178" y="48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8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08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6" y="16"/>
                  </a:lnTo>
                  <a:lnTo>
                    <a:pt x="76" y="6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4" y="108"/>
                  </a:lnTo>
                  <a:lnTo>
                    <a:pt x="6" y="120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6" y="144"/>
                  </a:lnTo>
                  <a:lnTo>
                    <a:pt x="16" y="146"/>
                  </a:lnTo>
                  <a:lnTo>
                    <a:pt x="30" y="14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64"/>
                  </a:lnTo>
                  <a:lnTo>
                    <a:pt x="48" y="178"/>
                  </a:lnTo>
                  <a:lnTo>
                    <a:pt x="50" y="188"/>
                  </a:lnTo>
                  <a:lnTo>
                    <a:pt x="54" y="192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60" y="196"/>
                  </a:lnTo>
                  <a:lnTo>
                    <a:pt x="64" y="194"/>
                  </a:lnTo>
                  <a:lnTo>
                    <a:pt x="74" y="190"/>
                  </a:lnTo>
                  <a:lnTo>
                    <a:pt x="86" y="180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108" y="180"/>
                  </a:lnTo>
                  <a:lnTo>
                    <a:pt x="118" y="190"/>
                  </a:lnTo>
                  <a:lnTo>
                    <a:pt x="128" y="194"/>
                  </a:lnTo>
                  <a:lnTo>
                    <a:pt x="132" y="196"/>
                  </a:lnTo>
                  <a:lnTo>
                    <a:pt x="136" y="194"/>
                  </a:lnTo>
                  <a:lnTo>
                    <a:pt x="136" y="194"/>
                  </a:lnTo>
                  <a:lnTo>
                    <a:pt x="140" y="192"/>
                  </a:lnTo>
                  <a:lnTo>
                    <a:pt x="142" y="190"/>
                  </a:lnTo>
                  <a:lnTo>
                    <a:pt x="146" y="178"/>
                  </a:lnTo>
                  <a:lnTo>
                    <a:pt x="146" y="164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62" y="148"/>
                  </a:lnTo>
                  <a:lnTo>
                    <a:pt x="178" y="148"/>
                  </a:lnTo>
                  <a:lnTo>
                    <a:pt x="188" y="144"/>
                  </a:lnTo>
                  <a:lnTo>
                    <a:pt x="192" y="14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4"/>
                  </a:lnTo>
                  <a:lnTo>
                    <a:pt x="194" y="130"/>
                  </a:lnTo>
                  <a:lnTo>
                    <a:pt x="188" y="120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6"/>
                  </a:lnTo>
                  <a:lnTo>
                    <a:pt x="194" y="66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58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3789363" y="1039325"/>
              <a:ext cx="66675" cy="69850"/>
            </a:xfrm>
            <a:custGeom>
              <a:avLst/>
              <a:gdLst>
                <a:gd name="T0" fmla="*/ 42 w 42"/>
                <a:gd name="T1" fmla="*/ 14 h 44"/>
                <a:gd name="T2" fmla="*/ 42 w 42"/>
                <a:gd name="T3" fmla="*/ 14 h 44"/>
                <a:gd name="T4" fmla="*/ 42 w 42"/>
                <a:gd name="T5" fmla="*/ 22 h 44"/>
                <a:gd name="T6" fmla="*/ 42 w 42"/>
                <a:gd name="T7" fmla="*/ 30 h 44"/>
                <a:gd name="T8" fmla="*/ 36 w 42"/>
                <a:gd name="T9" fmla="*/ 38 h 44"/>
                <a:gd name="T10" fmla="*/ 30 w 42"/>
                <a:gd name="T11" fmla="*/ 42 h 44"/>
                <a:gd name="T12" fmla="*/ 30 w 42"/>
                <a:gd name="T13" fmla="*/ 42 h 44"/>
                <a:gd name="T14" fmla="*/ 20 w 42"/>
                <a:gd name="T15" fmla="*/ 44 h 44"/>
                <a:gd name="T16" fmla="*/ 12 w 42"/>
                <a:gd name="T17" fmla="*/ 42 h 44"/>
                <a:gd name="T18" fmla="*/ 6 w 42"/>
                <a:gd name="T19" fmla="*/ 38 h 44"/>
                <a:gd name="T20" fmla="*/ 2 w 42"/>
                <a:gd name="T21" fmla="*/ 30 h 44"/>
                <a:gd name="T22" fmla="*/ 2 w 42"/>
                <a:gd name="T23" fmla="*/ 30 h 44"/>
                <a:gd name="T24" fmla="*/ 0 w 42"/>
                <a:gd name="T25" fmla="*/ 22 h 44"/>
                <a:gd name="T26" fmla="*/ 2 w 42"/>
                <a:gd name="T27" fmla="*/ 14 h 44"/>
                <a:gd name="T28" fmla="*/ 6 w 42"/>
                <a:gd name="T29" fmla="*/ 6 h 44"/>
                <a:gd name="T30" fmla="*/ 14 w 42"/>
                <a:gd name="T31" fmla="*/ 2 h 44"/>
                <a:gd name="T32" fmla="*/ 14 w 42"/>
                <a:gd name="T33" fmla="*/ 2 h 44"/>
                <a:gd name="T34" fmla="*/ 22 w 42"/>
                <a:gd name="T35" fmla="*/ 0 h 44"/>
                <a:gd name="T36" fmla="*/ 30 w 42"/>
                <a:gd name="T37" fmla="*/ 2 h 44"/>
                <a:gd name="T38" fmla="*/ 36 w 42"/>
                <a:gd name="T39" fmla="*/ 6 h 44"/>
                <a:gd name="T40" fmla="*/ 42 w 42"/>
                <a:gd name="T41" fmla="*/ 14 h 44"/>
                <a:gd name="T42" fmla="*/ 42 w 42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42" y="14"/>
                  </a:moveTo>
                  <a:lnTo>
                    <a:pt x="42" y="14"/>
                  </a:lnTo>
                  <a:lnTo>
                    <a:pt x="42" y="22"/>
                  </a:lnTo>
                  <a:lnTo>
                    <a:pt x="42" y="30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 userDrawn="1"/>
          </p:nvSpPr>
          <p:spPr bwMode="auto">
            <a:xfrm>
              <a:off x="2979738" y="4568825"/>
              <a:ext cx="15875" cy="2289175"/>
            </a:xfrm>
            <a:prstGeom prst="rect">
              <a:avLst/>
            </a:pr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2979738" y="2793240"/>
              <a:ext cx="15875" cy="838200"/>
            </a:xfrm>
            <a:prstGeom prst="rect">
              <a:avLst/>
            </a:pr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2833688" y="2583690"/>
              <a:ext cx="307975" cy="311150"/>
            </a:xfrm>
            <a:custGeom>
              <a:avLst/>
              <a:gdLst>
                <a:gd name="T0" fmla="*/ 194 w 194"/>
                <a:gd name="T1" fmla="*/ 58 h 196"/>
                <a:gd name="T2" fmla="*/ 188 w 194"/>
                <a:gd name="T3" fmla="*/ 52 h 196"/>
                <a:gd name="T4" fmla="*/ 164 w 194"/>
                <a:gd name="T5" fmla="*/ 48 h 196"/>
                <a:gd name="T6" fmla="*/ 146 w 194"/>
                <a:gd name="T7" fmla="*/ 50 h 196"/>
                <a:gd name="T8" fmla="*/ 148 w 194"/>
                <a:gd name="T9" fmla="*/ 18 h 196"/>
                <a:gd name="T10" fmla="*/ 142 w 194"/>
                <a:gd name="T11" fmla="*/ 4 h 196"/>
                <a:gd name="T12" fmla="*/ 138 w 194"/>
                <a:gd name="T13" fmla="*/ 2 h 196"/>
                <a:gd name="T14" fmla="*/ 130 w 194"/>
                <a:gd name="T15" fmla="*/ 2 h 196"/>
                <a:gd name="T16" fmla="*/ 110 w 194"/>
                <a:gd name="T17" fmla="*/ 16 h 196"/>
                <a:gd name="T18" fmla="*/ 98 w 194"/>
                <a:gd name="T19" fmla="*/ 30 h 196"/>
                <a:gd name="T20" fmla="*/ 76 w 194"/>
                <a:gd name="T21" fmla="*/ 6 h 196"/>
                <a:gd name="T22" fmla="*/ 62 w 194"/>
                <a:gd name="T23" fmla="*/ 0 h 196"/>
                <a:gd name="T24" fmla="*/ 58 w 194"/>
                <a:gd name="T25" fmla="*/ 2 h 196"/>
                <a:gd name="T26" fmla="*/ 52 w 194"/>
                <a:gd name="T27" fmla="*/ 6 h 196"/>
                <a:gd name="T28" fmla="*/ 48 w 194"/>
                <a:gd name="T29" fmla="*/ 32 h 196"/>
                <a:gd name="T30" fmla="*/ 50 w 194"/>
                <a:gd name="T31" fmla="*/ 50 h 196"/>
                <a:gd name="T32" fmla="*/ 16 w 194"/>
                <a:gd name="T33" fmla="*/ 48 h 196"/>
                <a:gd name="T34" fmla="*/ 2 w 194"/>
                <a:gd name="T35" fmla="*/ 54 h 196"/>
                <a:gd name="T36" fmla="*/ 0 w 194"/>
                <a:gd name="T37" fmla="*/ 58 h 196"/>
                <a:gd name="T38" fmla="*/ 0 w 194"/>
                <a:gd name="T39" fmla="*/ 66 h 196"/>
                <a:gd name="T40" fmla="*/ 16 w 194"/>
                <a:gd name="T41" fmla="*/ 86 h 196"/>
                <a:gd name="T42" fmla="*/ 28 w 194"/>
                <a:gd name="T43" fmla="*/ 98 h 196"/>
                <a:gd name="T44" fmla="*/ 6 w 194"/>
                <a:gd name="T45" fmla="*/ 120 h 196"/>
                <a:gd name="T46" fmla="*/ 0 w 194"/>
                <a:gd name="T47" fmla="*/ 134 h 196"/>
                <a:gd name="T48" fmla="*/ 0 w 194"/>
                <a:gd name="T49" fmla="*/ 138 h 196"/>
                <a:gd name="T50" fmla="*/ 6 w 194"/>
                <a:gd name="T51" fmla="*/ 144 h 196"/>
                <a:gd name="T52" fmla="*/ 30 w 194"/>
                <a:gd name="T53" fmla="*/ 148 h 196"/>
                <a:gd name="T54" fmla="*/ 48 w 194"/>
                <a:gd name="T55" fmla="*/ 146 h 196"/>
                <a:gd name="T56" fmla="*/ 48 w 194"/>
                <a:gd name="T57" fmla="*/ 178 h 196"/>
                <a:gd name="T58" fmla="*/ 54 w 194"/>
                <a:gd name="T59" fmla="*/ 192 h 196"/>
                <a:gd name="T60" fmla="*/ 56 w 194"/>
                <a:gd name="T61" fmla="*/ 194 h 196"/>
                <a:gd name="T62" fmla="*/ 64 w 194"/>
                <a:gd name="T63" fmla="*/ 194 h 196"/>
                <a:gd name="T64" fmla="*/ 86 w 194"/>
                <a:gd name="T65" fmla="*/ 180 h 196"/>
                <a:gd name="T66" fmla="*/ 96 w 194"/>
                <a:gd name="T67" fmla="*/ 166 h 196"/>
                <a:gd name="T68" fmla="*/ 118 w 194"/>
                <a:gd name="T69" fmla="*/ 190 h 196"/>
                <a:gd name="T70" fmla="*/ 132 w 194"/>
                <a:gd name="T71" fmla="*/ 196 h 196"/>
                <a:gd name="T72" fmla="*/ 136 w 194"/>
                <a:gd name="T73" fmla="*/ 196 h 196"/>
                <a:gd name="T74" fmla="*/ 142 w 194"/>
                <a:gd name="T75" fmla="*/ 190 h 196"/>
                <a:gd name="T76" fmla="*/ 146 w 194"/>
                <a:gd name="T77" fmla="*/ 164 h 196"/>
                <a:gd name="T78" fmla="*/ 146 w 194"/>
                <a:gd name="T79" fmla="*/ 146 h 196"/>
                <a:gd name="T80" fmla="*/ 178 w 194"/>
                <a:gd name="T81" fmla="*/ 148 h 196"/>
                <a:gd name="T82" fmla="*/ 192 w 194"/>
                <a:gd name="T83" fmla="*/ 142 h 196"/>
                <a:gd name="T84" fmla="*/ 194 w 194"/>
                <a:gd name="T85" fmla="*/ 138 h 196"/>
                <a:gd name="T86" fmla="*/ 194 w 194"/>
                <a:gd name="T87" fmla="*/ 130 h 196"/>
                <a:gd name="T88" fmla="*/ 180 w 194"/>
                <a:gd name="T89" fmla="*/ 110 h 196"/>
                <a:gd name="T90" fmla="*/ 166 w 194"/>
                <a:gd name="T91" fmla="*/ 98 h 196"/>
                <a:gd name="T92" fmla="*/ 190 w 194"/>
                <a:gd name="T93" fmla="*/ 76 h 196"/>
                <a:gd name="T94" fmla="*/ 194 w 194"/>
                <a:gd name="T95" fmla="*/ 62 h 196"/>
                <a:gd name="T96" fmla="*/ 194 w 194"/>
                <a:gd name="T97" fmla="*/ 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196">
                  <a:moveTo>
                    <a:pt x="194" y="58"/>
                  </a:moveTo>
                  <a:lnTo>
                    <a:pt x="194" y="58"/>
                  </a:lnTo>
                  <a:lnTo>
                    <a:pt x="192" y="56"/>
                  </a:lnTo>
                  <a:lnTo>
                    <a:pt x="188" y="52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8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10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6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2" y="6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4" y="108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0" y="14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64"/>
                  </a:lnTo>
                  <a:lnTo>
                    <a:pt x="48" y="178"/>
                  </a:lnTo>
                  <a:lnTo>
                    <a:pt x="50" y="188"/>
                  </a:lnTo>
                  <a:lnTo>
                    <a:pt x="54" y="192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60" y="196"/>
                  </a:lnTo>
                  <a:lnTo>
                    <a:pt x="64" y="194"/>
                  </a:lnTo>
                  <a:lnTo>
                    <a:pt x="74" y="190"/>
                  </a:lnTo>
                  <a:lnTo>
                    <a:pt x="86" y="180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108" y="180"/>
                  </a:lnTo>
                  <a:lnTo>
                    <a:pt x="118" y="190"/>
                  </a:lnTo>
                  <a:lnTo>
                    <a:pt x="128" y="196"/>
                  </a:lnTo>
                  <a:lnTo>
                    <a:pt x="132" y="196"/>
                  </a:lnTo>
                  <a:lnTo>
                    <a:pt x="136" y="196"/>
                  </a:lnTo>
                  <a:lnTo>
                    <a:pt x="136" y="196"/>
                  </a:lnTo>
                  <a:lnTo>
                    <a:pt x="140" y="192"/>
                  </a:lnTo>
                  <a:lnTo>
                    <a:pt x="142" y="190"/>
                  </a:lnTo>
                  <a:lnTo>
                    <a:pt x="146" y="180"/>
                  </a:lnTo>
                  <a:lnTo>
                    <a:pt x="146" y="164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62" y="148"/>
                  </a:lnTo>
                  <a:lnTo>
                    <a:pt x="178" y="148"/>
                  </a:lnTo>
                  <a:lnTo>
                    <a:pt x="188" y="144"/>
                  </a:lnTo>
                  <a:lnTo>
                    <a:pt x="192" y="14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0"/>
                  </a:lnTo>
                  <a:lnTo>
                    <a:pt x="188" y="120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6"/>
                  </a:lnTo>
                  <a:lnTo>
                    <a:pt x="194" y="68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58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954338" y="2704340"/>
              <a:ext cx="66675" cy="69850"/>
            </a:xfrm>
            <a:custGeom>
              <a:avLst/>
              <a:gdLst>
                <a:gd name="T0" fmla="*/ 42 w 42"/>
                <a:gd name="T1" fmla="*/ 14 h 44"/>
                <a:gd name="T2" fmla="*/ 42 w 42"/>
                <a:gd name="T3" fmla="*/ 14 h 44"/>
                <a:gd name="T4" fmla="*/ 42 w 42"/>
                <a:gd name="T5" fmla="*/ 22 h 44"/>
                <a:gd name="T6" fmla="*/ 42 w 42"/>
                <a:gd name="T7" fmla="*/ 30 h 44"/>
                <a:gd name="T8" fmla="*/ 36 w 42"/>
                <a:gd name="T9" fmla="*/ 38 h 44"/>
                <a:gd name="T10" fmla="*/ 30 w 42"/>
                <a:gd name="T11" fmla="*/ 42 h 44"/>
                <a:gd name="T12" fmla="*/ 30 w 42"/>
                <a:gd name="T13" fmla="*/ 42 h 44"/>
                <a:gd name="T14" fmla="*/ 20 w 42"/>
                <a:gd name="T15" fmla="*/ 44 h 44"/>
                <a:gd name="T16" fmla="*/ 12 w 42"/>
                <a:gd name="T17" fmla="*/ 42 h 44"/>
                <a:gd name="T18" fmla="*/ 6 w 42"/>
                <a:gd name="T19" fmla="*/ 38 h 44"/>
                <a:gd name="T20" fmla="*/ 2 w 42"/>
                <a:gd name="T21" fmla="*/ 30 h 44"/>
                <a:gd name="T22" fmla="*/ 2 w 42"/>
                <a:gd name="T23" fmla="*/ 30 h 44"/>
                <a:gd name="T24" fmla="*/ 0 w 42"/>
                <a:gd name="T25" fmla="*/ 22 h 44"/>
                <a:gd name="T26" fmla="*/ 2 w 42"/>
                <a:gd name="T27" fmla="*/ 14 h 44"/>
                <a:gd name="T28" fmla="*/ 6 w 42"/>
                <a:gd name="T29" fmla="*/ 6 h 44"/>
                <a:gd name="T30" fmla="*/ 14 w 42"/>
                <a:gd name="T31" fmla="*/ 2 h 44"/>
                <a:gd name="T32" fmla="*/ 14 w 42"/>
                <a:gd name="T33" fmla="*/ 2 h 44"/>
                <a:gd name="T34" fmla="*/ 22 w 42"/>
                <a:gd name="T35" fmla="*/ 0 h 44"/>
                <a:gd name="T36" fmla="*/ 30 w 42"/>
                <a:gd name="T37" fmla="*/ 2 h 44"/>
                <a:gd name="T38" fmla="*/ 36 w 42"/>
                <a:gd name="T39" fmla="*/ 6 h 44"/>
                <a:gd name="T40" fmla="*/ 42 w 42"/>
                <a:gd name="T41" fmla="*/ 14 h 44"/>
                <a:gd name="T42" fmla="*/ 42 w 42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42" y="14"/>
                  </a:moveTo>
                  <a:lnTo>
                    <a:pt x="42" y="14"/>
                  </a:lnTo>
                  <a:lnTo>
                    <a:pt x="42" y="22"/>
                  </a:lnTo>
                  <a:lnTo>
                    <a:pt x="42" y="30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4370388" y="2922100"/>
              <a:ext cx="377825" cy="377825"/>
            </a:xfrm>
            <a:custGeom>
              <a:avLst/>
              <a:gdLst>
                <a:gd name="T0" fmla="*/ 238 w 238"/>
                <a:gd name="T1" fmla="*/ 120 h 238"/>
                <a:gd name="T2" fmla="*/ 230 w 238"/>
                <a:gd name="T3" fmla="*/ 98 h 238"/>
                <a:gd name="T4" fmla="*/ 210 w 238"/>
                <a:gd name="T5" fmla="*/ 82 h 238"/>
                <a:gd name="T6" fmla="*/ 212 w 238"/>
                <a:gd name="T7" fmla="*/ 68 h 238"/>
                <a:gd name="T8" fmla="*/ 210 w 238"/>
                <a:gd name="T9" fmla="*/ 44 h 238"/>
                <a:gd name="T10" fmla="*/ 204 w 238"/>
                <a:gd name="T11" fmla="*/ 36 h 238"/>
                <a:gd name="T12" fmla="*/ 184 w 238"/>
                <a:gd name="T13" fmla="*/ 26 h 238"/>
                <a:gd name="T14" fmla="*/ 156 w 238"/>
                <a:gd name="T15" fmla="*/ 28 h 238"/>
                <a:gd name="T16" fmla="*/ 148 w 238"/>
                <a:gd name="T17" fmla="*/ 16 h 238"/>
                <a:gd name="T18" fmla="*/ 130 w 238"/>
                <a:gd name="T19" fmla="*/ 2 h 238"/>
                <a:gd name="T20" fmla="*/ 120 w 238"/>
                <a:gd name="T21" fmla="*/ 0 h 238"/>
                <a:gd name="T22" fmla="*/ 98 w 238"/>
                <a:gd name="T23" fmla="*/ 8 h 238"/>
                <a:gd name="T24" fmla="*/ 82 w 238"/>
                <a:gd name="T25" fmla="*/ 28 h 238"/>
                <a:gd name="T26" fmla="*/ 68 w 238"/>
                <a:gd name="T27" fmla="*/ 26 h 238"/>
                <a:gd name="T28" fmla="*/ 44 w 238"/>
                <a:gd name="T29" fmla="*/ 30 h 238"/>
                <a:gd name="T30" fmla="*/ 36 w 238"/>
                <a:gd name="T31" fmla="*/ 36 h 238"/>
                <a:gd name="T32" fmla="*/ 26 w 238"/>
                <a:gd name="T33" fmla="*/ 54 h 238"/>
                <a:gd name="T34" fmla="*/ 28 w 238"/>
                <a:gd name="T35" fmla="*/ 82 h 238"/>
                <a:gd name="T36" fmla="*/ 16 w 238"/>
                <a:gd name="T37" fmla="*/ 90 h 238"/>
                <a:gd name="T38" fmla="*/ 2 w 238"/>
                <a:gd name="T39" fmla="*/ 108 h 238"/>
                <a:gd name="T40" fmla="*/ 0 w 238"/>
                <a:gd name="T41" fmla="*/ 120 h 238"/>
                <a:gd name="T42" fmla="*/ 8 w 238"/>
                <a:gd name="T43" fmla="*/ 140 h 238"/>
                <a:gd name="T44" fmla="*/ 28 w 238"/>
                <a:gd name="T45" fmla="*/ 156 h 238"/>
                <a:gd name="T46" fmla="*/ 26 w 238"/>
                <a:gd name="T47" fmla="*/ 170 h 238"/>
                <a:gd name="T48" fmla="*/ 30 w 238"/>
                <a:gd name="T49" fmla="*/ 194 h 238"/>
                <a:gd name="T50" fmla="*/ 36 w 238"/>
                <a:gd name="T51" fmla="*/ 204 h 238"/>
                <a:gd name="T52" fmla="*/ 54 w 238"/>
                <a:gd name="T53" fmla="*/ 212 h 238"/>
                <a:gd name="T54" fmla="*/ 82 w 238"/>
                <a:gd name="T55" fmla="*/ 210 h 238"/>
                <a:gd name="T56" fmla="*/ 90 w 238"/>
                <a:gd name="T57" fmla="*/ 222 h 238"/>
                <a:gd name="T58" fmla="*/ 108 w 238"/>
                <a:gd name="T59" fmla="*/ 236 h 238"/>
                <a:gd name="T60" fmla="*/ 120 w 238"/>
                <a:gd name="T61" fmla="*/ 238 h 238"/>
                <a:gd name="T62" fmla="*/ 140 w 238"/>
                <a:gd name="T63" fmla="*/ 230 h 238"/>
                <a:gd name="T64" fmla="*/ 156 w 238"/>
                <a:gd name="T65" fmla="*/ 210 h 238"/>
                <a:gd name="T66" fmla="*/ 170 w 238"/>
                <a:gd name="T67" fmla="*/ 212 h 238"/>
                <a:gd name="T68" fmla="*/ 194 w 238"/>
                <a:gd name="T69" fmla="*/ 210 h 238"/>
                <a:gd name="T70" fmla="*/ 204 w 238"/>
                <a:gd name="T71" fmla="*/ 204 h 238"/>
                <a:gd name="T72" fmla="*/ 212 w 238"/>
                <a:gd name="T73" fmla="*/ 184 h 238"/>
                <a:gd name="T74" fmla="*/ 210 w 238"/>
                <a:gd name="T75" fmla="*/ 156 h 238"/>
                <a:gd name="T76" fmla="*/ 222 w 238"/>
                <a:gd name="T77" fmla="*/ 148 h 238"/>
                <a:gd name="T78" fmla="*/ 236 w 238"/>
                <a:gd name="T79" fmla="*/ 130 h 238"/>
                <a:gd name="T80" fmla="*/ 238 w 238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20"/>
                  </a:moveTo>
                  <a:lnTo>
                    <a:pt x="238" y="120"/>
                  </a:lnTo>
                  <a:lnTo>
                    <a:pt x="236" y="108"/>
                  </a:lnTo>
                  <a:lnTo>
                    <a:pt x="230" y="98"/>
                  </a:lnTo>
                  <a:lnTo>
                    <a:pt x="222" y="90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2" y="68"/>
                  </a:lnTo>
                  <a:lnTo>
                    <a:pt x="212" y="54"/>
                  </a:lnTo>
                  <a:lnTo>
                    <a:pt x="210" y="44"/>
                  </a:lnTo>
                  <a:lnTo>
                    <a:pt x="204" y="36"/>
                  </a:lnTo>
                  <a:lnTo>
                    <a:pt x="204" y="36"/>
                  </a:lnTo>
                  <a:lnTo>
                    <a:pt x="194" y="30"/>
                  </a:lnTo>
                  <a:lnTo>
                    <a:pt x="184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40" y="8"/>
                  </a:lnTo>
                  <a:lnTo>
                    <a:pt x="130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0" y="16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6"/>
                  </a:lnTo>
                  <a:lnTo>
                    <a:pt x="54" y="26"/>
                  </a:lnTo>
                  <a:lnTo>
                    <a:pt x="44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6" y="54"/>
                  </a:lnTo>
                  <a:lnTo>
                    <a:pt x="26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8" y="98"/>
                  </a:lnTo>
                  <a:lnTo>
                    <a:pt x="2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8" y="140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6" y="170"/>
                  </a:lnTo>
                  <a:lnTo>
                    <a:pt x="26" y="184"/>
                  </a:lnTo>
                  <a:lnTo>
                    <a:pt x="30" y="19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44" y="210"/>
                  </a:lnTo>
                  <a:lnTo>
                    <a:pt x="54" y="212"/>
                  </a:lnTo>
                  <a:lnTo>
                    <a:pt x="68" y="212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90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20" y="238"/>
                  </a:lnTo>
                  <a:lnTo>
                    <a:pt x="120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4" y="212"/>
                  </a:lnTo>
                  <a:lnTo>
                    <a:pt x="194" y="210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10" y="194"/>
                  </a:lnTo>
                  <a:lnTo>
                    <a:pt x="212" y="184"/>
                  </a:lnTo>
                  <a:lnTo>
                    <a:pt x="212" y="170"/>
                  </a:lnTo>
                  <a:lnTo>
                    <a:pt x="210" y="156"/>
                  </a:lnTo>
                  <a:lnTo>
                    <a:pt x="210" y="156"/>
                  </a:lnTo>
                  <a:lnTo>
                    <a:pt x="222" y="148"/>
                  </a:lnTo>
                  <a:lnTo>
                    <a:pt x="230" y="140"/>
                  </a:lnTo>
                  <a:lnTo>
                    <a:pt x="236" y="130"/>
                  </a:lnTo>
                  <a:lnTo>
                    <a:pt x="238" y="120"/>
                  </a:lnTo>
                  <a:lnTo>
                    <a:pt x="23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4497388" y="3052275"/>
              <a:ext cx="123825" cy="120650"/>
            </a:xfrm>
            <a:custGeom>
              <a:avLst/>
              <a:gdLst>
                <a:gd name="T0" fmla="*/ 78 w 78"/>
                <a:gd name="T1" fmla="*/ 38 h 76"/>
                <a:gd name="T2" fmla="*/ 78 w 78"/>
                <a:gd name="T3" fmla="*/ 38 h 76"/>
                <a:gd name="T4" fmla="*/ 76 w 78"/>
                <a:gd name="T5" fmla="*/ 44 h 76"/>
                <a:gd name="T6" fmla="*/ 74 w 78"/>
                <a:gd name="T7" fmla="*/ 52 h 76"/>
                <a:gd name="T8" fmla="*/ 70 w 78"/>
                <a:gd name="T9" fmla="*/ 58 h 76"/>
                <a:gd name="T10" fmla="*/ 66 w 78"/>
                <a:gd name="T11" fmla="*/ 64 h 76"/>
                <a:gd name="T12" fmla="*/ 60 w 78"/>
                <a:gd name="T13" fmla="*/ 68 h 76"/>
                <a:gd name="T14" fmla="*/ 54 w 78"/>
                <a:gd name="T15" fmla="*/ 72 h 76"/>
                <a:gd name="T16" fmla="*/ 46 w 78"/>
                <a:gd name="T17" fmla="*/ 74 h 76"/>
                <a:gd name="T18" fmla="*/ 40 w 78"/>
                <a:gd name="T19" fmla="*/ 76 h 76"/>
                <a:gd name="T20" fmla="*/ 40 w 78"/>
                <a:gd name="T21" fmla="*/ 76 h 76"/>
                <a:gd name="T22" fmla="*/ 32 w 78"/>
                <a:gd name="T23" fmla="*/ 74 h 76"/>
                <a:gd name="T24" fmla="*/ 24 w 78"/>
                <a:gd name="T25" fmla="*/ 72 h 76"/>
                <a:gd name="T26" fmla="*/ 18 w 78"/>
                <a:gd name="T27" fmla="*/ 68 h 76"/>
                <a:gd name="T28" fmla="*/ 12 w 78"/>
                <a:gd name="T29" fmla="*/ 64 h 76"/>
                <a:gd name="T30" fmla="*/ 8 w 78"/>
                <a:gd name="T31" fmla="*/ 58 h 76"/>
                <a:gd name="T32" fmla="*/ 4 w 78"/>
                <a:gd name="T33" fmla="*/ 52 h 76"/>
                <a:gd name="T34" fmla="*/ 2 w 78"/>
                <a:gd name="T35" fmla="*/ 44 h 76"/>
                <a:gd name="T36" fmla="*/ 0 w 78"/>
                <a:gd name="T37" fmla="*/ 38 h 76"/>
                <a:gd name="T38" fmla="*/ 0 w 78"/>
                <a:gd name="T39" fmla="*/ 38 h 76"/>
                <a:gd name="T40" fmla="*/ 2 w 78"/>
                <a:gd name="T41" fmla="*/ 30 h 76"/>
                <a:gd name="T42" fmla="*/ 4 w 78"/>
                <a:gd name="T43" fmla="*/ 22 h 76"/>
                <a:gd name="T44" fmla="*/ 8 w 78"/>
                <a:gd name="T45" fmla="*/ 16 h 76"/>
                <a:gd name="T46" fmla="*/ 12 w 78"/>
                <a:gd name="T47" fmla="*/ 10 h 76"/>
                <a:gd name="T48" fmla="*/ 18 w 78"/>
                <a:gd name="T49" fmla="*/ 6 h 76"/>
                <a:gd name="T50" fmla="*/ 24 w 78"/>
                <a:gd name="T51" fmla="*/ 2 h 76"/>
                <a:gd name="T52" fmla="*/ 32 w 78"/>
                <a:gd name="T53" fmla="*/ 0 h 76"/>
                <a:gd name="T54" fmla="*/ 40 w 78"/>
                <a:gd name="T55" fmla="*/ 0 h 76"/>
                <a:gd name="T56" fmla="*/ 40 w 78"/>
                <a:gd name="T57" fmla="*/ 0 h 76"/>
                <a:gd name="T58" fmla="*/ 46 w 78"/>
                <a:gd name="T59" fmla="*/ 0 h 76"/>
                <a:gd name="T60" fmla="*/ 54 w 78"/>
                <a:gd name="T61" fmla="*/ 2 h 76"/>
                <a:gd name="T62" fmla="*/ 60 w 78"/>
                <a:gd name="T63" fmla="*/ 6 h 76"/>
                <a:gd name="T64" fmla="*/ 66 w 78"/>
                <a:gd name="T65" fmla="*/ 10 h 76"/>
                <a:gd name="T66" fmla="*/ 70 w 78"/>
                <a:gd name="T67" fmla="*/ 16 h 76"/>
                <a:gd name="T68" fmla="*/ 74 w 78"/>
                <a:gd name="T69" fmla="*/ 22 h 76"/>
                <a:gd name="T70" fmla="*/ 76 w 78"/>
                <a:gd name="T71" fmla="*/ 30 h 76"/>
                <a:gd name="T72" fmla="*/ 78 w 78"/>
                <a:gd name="T73" fmla="*/ 38 h 76"/>
                <a:gd name="T74" fmla="*/ 78 w 78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6">
                  <a:moveTo>
                    <a:pt x="78" y="38"/>
                  </a:moveTo>
                  <a:lnTo>
                    <a:pt x="78" y="38"/>
                  </a:lnTo>
                  <a:lnTo>
                    <a:pt x="76" y="44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32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8" y="38"/>
                  </a:lnTo>
                  <a:lnTo>
                    <a:pt x="78" y="38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25" name="Rectangle 30"/>
            <p:cNvSpPr>
              <a:spLocks noChangeArrowheads="1"/>
            </p:cNvSpPr>
            <p:nvPr userDrawn="1"/>
          </p:nvSpPr>
          <p:spPr bwMode="auto">
            <a:xfrm>
              <a:off x="2300288" y="4914900"/>
              <a:ext cx="19050" cy="1943100"/>
            </a:xfrm>
            <a:prstGeom prst="rect">
              <a:avLst/>
            </a:pr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Freeform 31"/>
            <p:cNvSpPr>
              <a:spLocks/>
            </p:cNvSpPr>
            <p:nvPr userDrawn="1"/>
          </p:nvSpPr>
          <p:spPr bwMode="auto">
            <a:xfrm>
              <a:off x="2122488" y="4757250"/>
              <a:ext cx="374650" cy="377825"/>
            </a:xfrm>
            <a:custGeom>
              <a:avLst/>
              <a:gdLst>
                <a:gd name="T0" fmla="*/ 236 w 236"/>
                <a:gd name="T1" fmla="*/ 120 h 238"/>
                <a:gd name="T2" fmla="*/ 230 w 236"/>
                <a:gd name="T3" fmla="*/ 100 h 238"/>
                <a:gd name="T4" fmla="*/ 208 w 236"/>
                <a:gd name="T5" fmla="*/ 82 h 238"/>
                <a:gd name="T6" fmla="*/ 212 w 236"/>
                <a:gd name="T7" fmla="*/ 68 h 238"/>
                <a:gd name="T8" fmla="*/ 208 w 236"/>
                <a:gd name="T9" fmla="*/ 44 h 238"/>
                <a:gd name="T10" fmla="*/ 202 w 236"/>
                <a:gd name="T11" fmla="*/ 36 h 238"/>
                <a:gd name="T12" fmla="*/ 182 w 236"/>
                <a:gd name="T13" fmla="*/ 26 h 238"/>
                <a:gd name="T14" fmla="*/ 156 w 236"/>
                <a:gd name="T15" fmla="*/ 28 h 238"/>
                <a:gd name="T16" fmla="*/ 148 w 236"/>
                <a:gd name="T17" fmla="*/ 18 h 238"/>
                <a:gd name="T18" fmla="*/ 128 w 236"/>
                <a:gd name="T19" fmla="*/ 2 h 238"/>
                <a:gd name="T20" fmla="*/ 118 w 236"/>
                <a:gd name="T21" fmla="*/ 0 h 238"/>
                <a:gd name="T22" fmla="*/ 98 w 236"/>
                <a:gd name="T23" fmla="*/ 8 h 238"/>
                <a:gd name="T24" fmla="*/ 80 w 236"/>
                <a:gd name="T25" fmla="*/ 28 h 238"/>
                <a:gd name="T26" fmla="*/ 66 w 236"/>
                <a:gd name="T27" fmla="*/ 26 h 238"/>
                <a:gd name="T28" fmla="*/ 42 w 236"/>
                <a:gd name="T29" fmla="*/ 30 h 238"/>
                <a:gd name="T30" fmla="*/ 34 w 236"/>
                <a:gd name="T31" fmla="*/ 36 h 238"/>
                <a:gd name="T32" fmla="*/ 24 w 236"/>
                <a:gd name="T33" fmla="*/ 56 h 238"/>
                <a:gd name="T34" fmla="*/ 28 w 236"/>
                <a:gd name="T35" fmla="*/ 82 h 238"/>
                <a:gd name="T36" fmla="*/ 16 w 236"/>
                <a:gd name="T37" fmla="*/ 90 h 238"/>
                <a:gd name="T38" fmla="*/ 2 w 236"/>
                <a:gd name="T39" fmla="*/ 110 h 238"/>
                <a:gd name="T40" fmla="*/ 0 w 236"/>
                <a:gd name="T41" fmla="*/ 120 h 238"/>
                <a:gd name="T42" fmla="*/ 6 w 236"/>
                <a:gd name="T43" fmla="*/ 140 h 238"/>
                <a:gd name="T44" fmla="*/ 28 w 236"/>
                <a:gd name="T45" fmla="*/ 158 h 238"/>
                <a:gd name="T46" fmla="*/ 24 w 236"/>
                <a:gd name="T47" fmla="*/ 172 h 238"/>
                <a:gd name="T48" fmla="*/ 28 w 236"/>
                <a:gd name="T49" fmla="*/ 194 h 238"/>
                <a:gd name="T50" fmla="*/ 34 w 236"/>
                <a:gd name="T51" fmla="*/ 204 h 238"/>
                <a:gd name="T52" fmla="*/ 54 w 236"/>
                <a:gd name="T53" fmla="*/ 212 h 238"/>
                <a:gd name="T54" fmla="*/ 80 w 236"/>
                <a:gd name="T55" fmla="*/ 210 h 238"/>
                <a:gd name="T56" fmla="*/ 88 w 236"/>
                <a:gd name="T57" fmla="*/ 222 h 238"/>
                <a:gd name="T58" fmla="*/ 108 w 236"/>
                <a:gd name="T59" fmla="*/ 236 h 238"/>
                <a:gd name="T60" fmla="*/ 118 w 236"/>
                <a:gd name="T61" fmla="*/ 238 h 238"/>
                <a:gd name="T62" fmla="*/ 138 w 236"/>
                <a:gd name="T63" fmla="*/ 232 h 238"/>
                <a:gd name="T64" fmla="*/ 156 w 236"/>
                <a:gd name="T65" fmla="*/ 210 h 238"/>
                <a:gd name="T66" fmla="*/ 170 w 236"/>
                <a:gd name="T67" fmla="*/ 214 h 238"/>
                <a:gd name="T68" fmla="*/ 194 w 236"/>
                <a:gd name="T69" fmla="*/ 210 h 238"/>
                <a:gd name="T70" fmla="*/ 202 w 236"/>
                <a:gd name="T71" fmla="*/ 204 h 238"/>
                <a:gd name="T72" fmla="*/ 212 w 236"/>
                <a:gd name="T73" fmla="*/ 184 h 238"/>
                <a:gd name="T74" fmla="*/ 208 w 236"/>
                <a:gd name="T75" fmla="*/ 158 h 238"/>
                <a:gd name="T76" fmla="*/ 220 w 236"/>
                <a:gd name="T77" fmla="*/ 150 h 238"/>
                <a:gd name="T78" fmla="*/ 234 w 236"/>
                <a:gd name="T79" fmla="*/ 130 h 238"/>
                <a:gd name="T80" fmla="*/ 236 w 236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8">
                  <a:moveTo>
                    <a:pt x="236" y="120"/>
                  </a:moveTo>
                  <a:lnTo>
                    <a:pt x="236" y="120"/>
                  </a:lnTo>
                  <a:lnTo>
                    <a:pt x="234" y="110"/>
                  </a:lnTo>
                  <a:lnTo>
                    <a:pt x="230" y="100"/>
                  </a:lnTo>
                  <a:lnTo>
                    <a:pt x="220" y="90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12" y="68"/>
                  </a:lnTo>
                  <a:lnTo>
                    <a:pt x="212" y="56"/>
                  </a:lnTo>
                  <a:lnTo>
                    <a:pt x="208" y="44"/>
                  </a:lnTo>
                  <a:lnTo>
                    <a:pt x="202" y="36"/>
                  </a:lnTo>
                  <a:lnTo>
                    <a:pt x="202" y="36"/>
                  </a:lnTo>
                  <a:lnTo>
                    <a:pt x="194" y="30"/>
                  </a:lnTo>
                  <a:lnTo>
                    <a:pt x="182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8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88" y="1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2" y="3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28" y="44"/>
                  </a:lnTo>
                  <a:lnTo>
                    <a:pt x="24" y="56"/>
                  </a:lnTo>
                  <a:lnTo>
                    <a:pt x="24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6" y="100"/>
                  </a:lnTo>
                  <a:lnTo>
                    <a:pt x="2" y="11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6" y="140"/>
                  </a:lnTo>
                  <a:lnTo>
                    <a:pt x="16" y="150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4" y="172"/>
                  </a:lnTo>
                  <a:lnTo>
                    <a:pt x="24" y="184"/>
                  </a:lnTo>
                  <a:lnTo>
                    <a:pt x="28" y="194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42" y="210"/>
                  </a:lnTo>
                  <a:lnTo>
                    <a:pt x="54" y="212"/>
                  </a:lnTo>
                  <a:lnTo>
                    <a:pt x="66" y="214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8" y="222"/>
                  </a:lnTo>
                  <a:lnTo>
                    <a:pt x="98" y="232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8" y="236"/>
                  </a:lnTo>
                  <a:lnTo>
                    <a:pt x="138" y="232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4"/>
                  </a:lnTo>
                  <a:lnTo>
                    <a:pt x="182" y="212"/>
                  </a:lnTo>
                  <a:lnTo>
                    <a:pt x="194" y="210"/>
                  </a:lnTo>
                  <a:lnTo>
                    <a:pt x="202" y="204"/>
                  </a:lnTo>
                  <a:lnTo>
                    <a:pt x="202" y="204"/>
                  </a:lnTo>
                  <a:lnTo>
                    <a:pt x="208" y="194"/>
                  </a:lnTo>
                  <a:lnTo>
                    <a:pt x="212" y="184"/>
                  </a:lnTo>
                  <a:lnTo>
                    <a:pt x="212" y="172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20" y="150"/>
                  </a:lnTo>
                  <a:lnTo>
                    <a:pt x="230" y="140"/>
                  </a:lnTo>
                  <a:lnTo>
                    <a:pt x="234" y="130"/>
                  </a:lnTo>
                  <a:lnTo>
                    <a:pt x="236" y="120"/>
                  </a:lnTo>
                  <a:lnTo>
                    <a:pt x="236" y="120"/>
                  </a:lnTo>
                  <a:close/>
                </a:path>
              </a:pathLst>
            </a:cu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28" name="Freeform 32"/>
            <p:cNvSpPr>
              <a:spLocks/>
            </p:cNvSpPr>
            <p:nvPr userDrawn="1"/>
          </p:nvSpPr>
          <p:spPr bwMode="auto">
            <a:xfrm>
              <a:off x="2249488" y="4887425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60 h 76"/>
                <a:gd name="T10" fmla="*/ 66 w 76"/>
                <a:gd name="T11" fmla="*/ 64 h 76"/>
                <a:gd name="T12" fmla="*/ 60 w 76"/>
                <a:gd name="T13" fmla="*/ 70 h 76"/>
                <a:gd name="T14" fmla="*/ 52 w 76"/>
                <a:gd name="T15" fmla="*/ 72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2 h 76"/>
                <a:gd name="T26" fmla="*/ 16 w 76"/>
                <a:gd name="T27" fmla="*/ 70 h 76"/>
                <a:gd name="T28" fmla="*/ 12 w 76"/>
                <a:gd name="T29" fmla="*/ 64 h 76"/>
                <a:gd name="T30" fmla="*/ 6 w 76"/>
                <a:gd name="T31" fmla="*/ 60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2 w 76"/>
                <a:gd name="T47" fmla="*/ 10 h 76"/>
                <a:gd name="T48" fmla="*/ 16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2" y="72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16" y="70"/>
                  </a:lnTo>
                  <a:lnTo>
                    <a:pt x="12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29" name="Rectangle 33"/>
            <p:cNvSpPr>
              <a:spLocks noChangeArrowheads="1"/>
            </p:cNvSpPr>
            <p:nvPr userDrawn="1"/>
          </p:nvSpPr>
          <p:spPr bwMode="auto">
            <a:xfrm>
              <a:off x="601663" y="3994150"/>
              <a:ext cx="22225" cy="2863850"/>
            </a:xfrm>
            <a:prstGeom prst="rect">
              <a:avLst/>
            </a:pr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30" name="Freeform 34"/>
            <p:cNvSpPr>
              <a:spLocks/>
            </p:cNvSpPr>
            <p:nvPr userDrawn="1"/>
          </p:nvSpPr>
          <p:spPr bwMode="auto">
            <a:xfrm>
              <a:off x="423863" y="3753950"/>
              <a:ext cx="377825" cy="374650"/>
            </a:xfrm>
            <a:custGeom>
              <a:avLst/>
              <a:gdLst>
                <a:gd name="T0" fmla="*/ 238 w 238"/>
                <a:gd name="T1" fmla="*/ 118 h 236"/>
                <a:gd name="T2" fmla="*/ 230 w 238"/>
                <a:gd name="T3" fmla="*/ 98 h 236"/>
                <a:gd name="T4" fmla="*/ 210 w 238"/>
                <a:gd name="T5" fmla="*/ 80 h 236"/>
                <a:gd name="T6" fmla="*/ 212 w 238"/>
                <a:gd name="T7" fmla="*/ 66 h 236"/>
                <a:gd name="T8" fmla="*/ 210 w 238"/>
                <a:gd name="T9" fmla="*/ 42 h 236"/>
                <a:gd name="T10" fmla="*/ 204 w 238"/>
                <a:gd name="T11" fmla="*/ 34 h 236"/>
                <a:gd name="T12" fmla="*/ 184 w 238"/>
                <a:gd name="T13" fmla="*/ 24 h 236"/>
                <a:gd name="T14" fmla="*/ 156 w 238"/>
                <a:gd name="T15" fmla="*/ 28 h 236"/>
                <a:gd name="T16" fmla="*/ 148 w 238"/>
                <a:gd name="T17" fmla="*/ 16 h 236"/>
                <a:gd name="T18" fmla="*/ 130 w 238"/>
                <a:gd name="T19" fmla="*/ 2 h 236"/>
                <a:gd name="T20" fmla="*/ 120 w 238"/>
                <a:gd name="T21" fmla="*/ 0 h 236"/>
                <a:gd name="T22" fmla="*/ 98 w 238"/>
                <a:gd name="T23" fmla="*/ 6 h 236"/>
                <a:gd name="T24" fmla="*/ 82 w 238"/>
                <a:gd name="T25" fmla="*/ 28 h 236"/>
                <a:gd name="T26" fmla="*/ 68 w 238"/>
                <a:gd name="T27" fmla="*/ 24 h 236"/>
                <a:gd name="T28" fmla="*/ 44 w 238"/>
                <a:gd name="T29" fmla="*/ 28 h 236"/>
                <a:gd name="T30" fmla="*/ 36 w 238"/>
                <a:gd name="T31" fmla="*/ 34 h 236"/>
                <a:gd name="T32" fmla="*/ 26 w 238"/>
                <a:gd name="T33" fmla="*/ 54 h 236"/>
                <a:gd name="T34" fmla="*/ 28 w 238"/>
                <a:gd name="T35" fmla="*/ 80 h 236"/>
                <a:gd name="T36" fmla="*/ 16 w 238"/>
                <a:gd name="T37" fmla="*/ 88 h 236"/>
                <a:gd name="T38" fmla="*/ 2 w 238"/>
                <a:gd name="T39" fmla="*/ 108 h 236"/>
                <a:gd name="T40" fmla="*/ 0 w 238"/>
                <a:gd name="T41" fmla="*/ 118 h 236"/>
                <a:gd name="T42" fmla="*/ 8 w 238"/>
                <a:gd name="T43" fmla="*/ 138 h 236"/>
                <a:gd name="T44" fmla="*/ 28 w 238"/>
                <a:gd name="T45" fmla="*/ 156 h 236"/>
                <a:gd name="T46" fmla="*/ 26 w 238"/>
                <a:gd name="T47" fmla="*/ 170 h 236"/>
                <a:gd name="T48" fmla="*/ 30 w 238"/>
                <a:gd name="T49" fmla="*/ 194 h 236"/>
                <a:gd name="T50" fmla="*/ 36 w 238"/>
                <a:gd name="T51" fmla="*/ 202 h 236"/>
                <a:gd name="T52" fmla="*/ 54 w 238"/>
                <a:gd name="T53" fmla="*/ 212 h 236"/>
                <a:gd name="T54" fmla="*/ 82 w 238"/>
                <a:gd name="T55" fmla="*/ 208 h 236"/>
                <a:gd name="T56" fmla="*/ 90 w 238"/>
                <a:gd name="T57" fmla="*/ 220 h 236"/>
                <a:gd name="T58" fmla="*/ 108 w 238"/>
                <a:gd name="T59" fmla="*/ 234 h 236"/>
                <a:gd name="T60" fmla="*/ 120 w 238"/>
                <a:gd name="T61" fmla="*/ 236 h 236"/>
                <a:gd name="T62" fmla="*/ 140 w 238"/>
                <a:gd name="T63" fmla="*/ 230 h 236"/>
                <a:gd name="T64" fmla="*/ 156 w 238"/>
                <a:gd name="T65" fmla="*/ 208 h 236"/>
                <a:gd name="T66" fmla="*/ 170 w 238"/>
                <a:gd name="T67" fmla="*/ 212 h 236"/>
                <a:gd name="T68" fmla="*/ 194 w 238"/>
                <a:gd name="T69" fmla="*/ 208 h 236"/>
                <a:gd name="T70" fmla="*/ 204 w 238"/>
                <a:gd name="T71" fmla="*/ 202 h 236"/>
                <a:gd name="T72" fmla="*/ 212 w 238"/>
                <a:gd name="T73" fmla="*/ 182 h 236"/>
                <a:gd name="T74" fmla="*/ 210 w 238"/>
                <a:gd name="T75" fmla="*/ 156 h 236"/>
                <a:gd name="T76" fmla="*/ 222 w 238"/>
                <a:gd name="T77" fmla="*/ 148 h 236"/>
                <a:gd name="T78" fmla="*/ 236 w 238"/>
                <a:gd name="T79" fmla="*/ 128 h 236"/>
                <a:gd name="T80" fmla="*/ 238 w 238"/>
                <a:gd name="T81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6">
                  <a:moveTo>
                    <a:pt x="238" y="118"/>
                  </a:moveTo>
                  <a:lnTo>
                    <a:pt x="238" y="118"/>
                  </a:lnTo>
                  <a:lnTo>
                    <a:pt x="236" y="108"/>
                  </a:lnTo>
                  <a:lnTo>
                    <a:pt x="230" y="98"/>
                  </a:lnTo>
                  <a:lnTo>
                    <a:pt x="222" y="88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2" y="66"/>
                  </a:lnTo>
                  <a:lnTo>
                    <a:pt x="212" y="54"/>
                  </a:lnTo>
                  <a:lnTo>
                    <a:pt x="210" y="42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194" y="28"/>
                  </a:lnTo>
                  <a:lnTo>
                    <a:pt x="184" y="24"/>
                  </a:lnTo>
                  <a:lnTo>
                    <a:pt x="170" y="24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40" y="6"/>
                  </a:lnTo>
                  <a:lnTo>
                    <a:pt x="130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8" y="6"/>
                  </a:lnTo>
                  <a:lnTo>
                    <a:pt x="90" y="16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4"/>
                  </a:lnTo>
                  <a:lnTo>
                    <a:pt x="54" y="24"/>
                  </a:lnTo>
                  <a:lnTo>
                    <a:pt x="44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42"/>
                  </a:lnTo>
                  <a:lnTo>
                    <a:pt x="26" y="54"/>
                  </a:lnTo>
                  <a:lnTo>
                    <a:pt x="26" y="66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16" y="88"/>
                  </a:lnTo>
                  <a:lnTo>
                    <a:pt x="8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8" y="138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6" y="170"/>
                  </a:lnTo>
                  <a:lnTo>
                    <a:pt x="26" y="182"/>
                  </a:lnTo>
                  <a:lnTo>
                    <a:pt x="30" y="19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44" y="208"/>
                  </a:lnTo>
                  <a:lnTo>
                    <a:pt x="54" y="212"/>
                  </a:lnTo>
                  <a:lnTo>
                    <a:pt x="68" y="212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90" y="220"/>
                  </a:lnTo>
                  <a:lnTo>
                    <a:pt x="98" y="230"/>
                  </a:lnTo>
                  <a:lnTo>
                    <a:pt x="108" y="234"/>
                  </a:lnTo>
                  <a:lnTo>
                    <a:pt x="120" y="236"/>
                  </a:lnTo>
                  <a:lnTo>
                    <a:pt x="120" y="236"/>
                  </a:lnTo>
                  <a:lnTo>
                    <a:pt x="130" y="234"/>
                  </a:lnTo>
                  <a:lnTo>
                    <a:pt x="140" y="230"/>
                  </a:lnTo>
                  <a:lnTo>
                    <a:pt x="148" y="220"/>
                  </a:lnTo>
                  <a:lnTo>
                    <a:pt x="156" y="208"/>
                  </a:lnTo>
                  <a:lnTo>
                    <a:pt x="156" y="208"/>
                  </a:lnTo>
                  <a:lnTo>
                    <a:pt x="170" y="212"/>
                  </a:lnTo>
                  <a:lnTo>
                    <a:pt x="184" y="212"/>
                  </a:lnTo>
                  <a:lnTo>
                    <a:pt x="194" y="208"/>
                  </a:lnTo>
                  <a:lnTo>
                    <a:pt x="204" y="202"/>
                  </a:lnTo>
                  <a:lnTo>
                    <a:pt x="204" y="202"/>
                  </a:lnTo>
                  <a:lnTo>
                    <a:pt x="210" y="194"/>
                  </a:lnTo>
                  <a:lnTo>
                    <a:pt x="212" y="182"/>
                  </a:lnTo>
                  <a:lnTo>
                    <a:pt x="212" y="170"/>
                  </a:lnTo>
                  <a:lnTo>
                    <a:pt x="210" y="156"/>
                  </a:lnTo>
                  <a:lnTo>
                    <a:pt x="210" y="156"/>
                  </a:lnTo>
                  <a:lnTo>
                    <a:pt x="222" y="148"/>
                  </a:lnTo>
                  <a:lnTo>
                    <a:pt x="230" y="138"/>
                  </a:lnTo>
                  <a:lnTo>
                    <a:pt x="236" y="128"/>
                  </a:lnTo>
                  <a:lnTo>
                    <a:pt x="238" y="118"/>
                  </a:lnTo>
                  <a:lnTo>
                    <a:pt x="238" y="118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31" name="Freeform 35"/>
            <p:cNvSpPr>
              <a:spLocks/>
            </p:cNvSpPr>
            <p:nvPr userDrawn="1"/>
          </p:nvSpPr>
          <p:spPr bwMode="auto">
            <a:xfrm>
              <a:off x="550863" y="3880950"/>
              <a:ext cx="123825" cy="120650"/>
            </a:xfrm>
            <a:custGeom>
              <a:avLst/>
              <a:gdLst>
                <a:gd name="T0" fmla="*/ 78 w 78"/>
                <a:gd name="T1" fmla="*/ 38 h 76"/>
                <a:gd name="T2" fmla="*/ 78 w 78"/>
                <a:gd name="T3" fmla="*/ 38 h 76"/>
                <a:gd name="T4" fmla="*/ 76 w 78"/>
                <a:gd name="T5" fmla="*/ 46 h 76"/>
                <a:gd name="T6" fmla="*/ 74 w 78"/>
                <a:gd name="T7" fmla="*/ 52 h 76"/>
                <a:gd name="T8" fmla="*/ 70 w 78"/>
                <a:gd name="T9" fmla="*/ 60 h 76"/>
                <a:gd name="T10" fmla="*/ 66 w 78"/>
                <a:gd name="T11" fmla="*/ 64 h 76"/>
                <a:gd name="T12" fmla="*/ 60 w 78"/>
                <a:gd name="T13" fmla="*/ 70 h 76"/>
                <a:gd name="T14" fmla="*/ 54 w 78"/>
                <a:gd name="T15" fmla="*/ 74 h 76"/>
                <a:gd name="T16" fmla="*/ 46 w 78"/>
                <a:gd name="T17" fmla="*/ 76 h 76"/>
                <a:gd name="T18" fmla="*/ 40 w 78"/>
                <a:gd name="T19" fmla="*/ 76 h 76"/>
                <a:gd name="T20" fmla="*/ 40 w 78"/>
                <a:gd name="T21" fmla="*/ 76 h 76"/>
                <a:gd name="T22" fmla="*/ 32 w 78"/>
                <a:gd name="T23" fmla="*/ 76 h 76"/>
                <a:gd name="T24" fmla="*/ 24 w 78"/>
                <a:gd name="T25" fmla="*/ 74 h 76"/>
                <a:gd name="T26" fmla="*/ 18 w 78"/>
                <a:gd name="T27" fmla="*/ 70 h 76"/>
                <a:gd name="T28" fmla="*/ 12 w 78"/>
                <a:gd name="T29" fmla="*/ 64 h 76"/>
                <a:gd name="T30" fmla="*/ 8 w 78"/>
                <a:gd name="T31" fmla="*/ 60 h 76"/>
                <a:gd name="T32" fmla="*/ 4 w 78"/>
                <a:gd name="T33" fmla="*/ 52 h 76"/>
                <a:gd name="T34" fmla="*/ 2 w 78"/>
                <a:gd name="T35" fmla="*/ 46 h 76"/>
                <a:gd name="T36" fmla="*/ 0 w 78"/>
                <a:gd name="T37" fmla="*/ 38 h 76"/>
                <a:gd name="T38" fmla="*/ 0 w 78"/>
                <a:gd name="T39" fmla="*/ 38 h 76"/>
                <a:gd name="T40" fmla="*/ 2 w 78"/>
                <a:gd name="T41" fmla="*/ 30 h 76"/>
                <a:gd name="T42" fmla="*/ 4 w 78"/>
                <a:gd name="T43" fmla="*/ 24 h 76"/>
                <a:gd name="T44" fmla="*/ 8 w 78"/>
                <a:gd name="T45" fmla="*/ 16 h 76"/>
                <a:gd name="T46" fmla="*/ 12 w 78"/>
                <a:gd name="T47" fmla="*/ 10 h 76"/>
                <a:gd name="T48" fmla="*/ 18 w 78"/>
                <a:gd name="T49" fmla="*/ 6 h 76"/>
                <a:gd name="T50" fmla="*/ 24 w 78"/>
                <a:gd name="T51" fmla="*/ 2 h 76"/>
                <a:gd name="T52" fmla="*/ 32 w 78"/>
                <a:gd name="T53" fmla="*/ 0 h 76"/>
                <a:gd name="T54" fmla="*/ 40 w 78"/>
                <a:gd name="T55" fmla="*/ 0 h 76"/>
                <a:gd name="T56" fmla="*/ 40 w 78"/>
                <a:gd name="T57" fmla="*/ 0 h 76"/>
                <a:gd name="T58" fmla="*/ 46 w 78"/>
                <a:gd name="T59" fmla="*/ 0 h 76"/>
                <a:gd name="T60" fmla="*/ 54 w 78"/>
                <a:gd name="T61" fmla="*/ 2 h 76"/>
                <a:gd name="T62" fmla="*/ 60 w 78"/>
                <a:gd name="T63" fmla="*/ 6 h 76"/>
                <a:gd name="T64" fmla="*/ 66 w 78"/>
                <a:gd name="T65" fmla="*/ 10 h 76"/>
                <a:gd name="T66" fmla="*/ 70 w 78"/>
                <a:gd name="T67" fmla="*/ 16 h 76"/>
                <a:gd name="T68" fmla="*/ 74 w 78"/>
                <a:gd name="T69" fmla="*/ 24 h 76"/>
                <a:gd name="T70" fmla="*/ 76 w 78"/>
                <a:gd name="T71" fmla="*/ 30 h 76"/>
                <a:gd name="T72" fmla="*/ 78 w 78"/>
                <a:gd name="T73" fmla="*/ 38 h 76"/>
                <a:gd name="T74" fmla="*/ 78 w 78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6">
                  <a:moveTo>
                    <a:pt x="78" y="38"/>
                  </a:moveTo>
                  <a:lnTo>
                    <a:pt x="78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4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6" y="30"/>
                  </a:lnTo>
                  <a:lnTo>
                    <a:pt x="78" y="38"/>
                  </a:lnTo>
                  <a:lnTo>
                    <a:pt x="78" y="38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36"/>
            <p:cNvSpPr>
              <a:spLocks noChangeArrowheads="1"/>
            </p:cNvSpPr>
            <p:nvPr userDrawn="1"/>
          </p:nvSpPr>
          <p:spPr bwMode="auto">
            <a:xfrm>
              <a:off x="2160588" y="4482000"/>
              <a:ext cx="22225" cy="2376000"/>
            </a:xfrm>
            <a:prstGeom prst="rect">
              <a:avLst/>
            </a:pr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33" name="Rectangle 37"/>
            <p:cNvSpPr>
              <a:spLocks noChangeArrowheads="1"/>
            </p:cNvSpPr>
            <p:nvPr userDrawn="1"/>
          </p:nvSpPr>
          <p:spPr bwMode="auto">
            <a:xfrm>
              <a:off x="2160588" y="2112475"/>
              <a:ext cx="22225" cy="1635125"/>
            </a:xfrm>
            <a:prstGeom prst="rect">
              <a:avLst/>
            </a:pr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34" name="Freeform 38"/>
            <p:cNvSpPr>
              <a:spLocks/>
            </p:cNvSpPr>
            <p:nvPr userDrawn="1"/>
          </p:nvSpPr>
          <p:spPr bwMode="auto">
            <a:xfrm>
              <a:off x="1982788" y="1893400"/>
              <a:ext cx="377825" cy="377825"/>
            </a:xfrm>
            <a:custGeom>
              <a:avLst/>
              <a:gdLst>
                <a:gd name="T0" fmla="*/ 238 w 238"/>
                <a:gd name="T1" fmla="*/ 120 h 238"/>
                <a:gd name="T2" fmla="*/ 230 w 238"/>
                <a:gd name="T3" fmla="*/ 100 h 238"/>
                <a:gd name="T4" fmla="*/ 210 w 238"/>
                <a:gd name="T5" fmla="*/ 82 h 238"/>
                <a:gd name="T6" fmla="*/ 212 w 238"/>
                <a:gd name="T7" fmla="*/ 68 h 238"/>
                <a:gd name="T8" fmla="*/ 208 w 238"/>
                <a:gd name="T9" fmla="*/ 44 h 238"/>
                <a:gd name="T10" fmla="*/ 202 w 238"/>
                <a:gd name="T11" fmla="*/ 36 h 238"/>
                <a:gd name="T12" fmla="*/ 184 w 238"/>
                <a:gd name="T13" fmla="*/ 26 h 238"/>
                <a:gd name="T14" fmla="*/ 156 w 238"/>
                <a:gd name="T15" fmla="*/ 28 h 238"/>
                <a:gd name="T16" fmla="*/ 148 w 238"/>
                <a:gd name="T17" fmla="*/ 16 h 238"/>
                <a:gd name="T18" fmla="*/ 130 w 238"/>
                <a:gd name="T19" fmla="*/ 2 h 238"/>
                <a:gd name="T20" fmla="*/ 118 w 238"/>
                <a:gd name="T21" fmla="*/ 0 h 238"/>
                <a:gd name="T22" fmla="*/ 98 w 238"/>
                <a:gd name="T23" fmla="*/ 8 h 238"/>
                <a:gd name="T24" fmla="*/ 82 w 238"/>
                <a:gd name="T25" fmla="*/ 28 h 238"/>
                <a:gd name="T26" fmla="*/ 68 w 238"/>
                <a:gd name="T27" fmla="*/ 26 h 238"/>
                <a:gd name="T28" fmla="*/ 44 w 238"/>
                <a:gd name="T29" fmla="*/ 30 h 238"/>
                <a:gd name="T30" fmla="*/ 34 w 238"/>
                <a:gd name="T31" fmla="*/ 36 h 238"/>
                <a:gd name="T32" fmla="*/ 26 w 238"/>
                <a:gd name="T33" fmla="*/ 56 h 238"/>
                <a:gd name="T34" fmla="*/ 28 w 238"/>
                <a:gd name="T35" fmla="*/ 82 h 238"/>
                <a:gd name="T36" fmla="*/ 16 w 238"/>
                <a:gd name="T37" fmla="*/ 90 h 238"/>
                <a:gd name="T38" fmla="*/ 2 w 238"/>
                <a:gd name="T39" fmla="*/ 108 h 238"/>
                <a:gd name="T40" fmla="*/ 0 w 238"/>
                <a:gd name="T41" fmla="*/ 120 h 238"/>
                <a:gd name="T42" fmla="*/ 8 w 238"/>
                <a:gd name="T43" fmla="*/ 140 h 238"/>
                <a:gd name="T44" fmla="*/ 28 w 238"/>
                <a:gd name="T45" fmla="*/ 158 h 238"/>
                <a:gd name="T46" fmla="*/ 26 w 238"/>
                <a:gd name="T47" fmla="*/ 172 h 238"/>
                <a:gd name="T48" fmla="*/ 28 w 238"/>
                <a:gd name="T49" fmla="*/ 194 h 238"/>
                <a:gd name="T50" fmla="*/ 34 w 238"/>
                <a:gd name="T51" fmla="*/ 204 h 238"/>
                <a:gd name="T52" fmla="*/ 54 w 238"/>
                <a:gd name="T53" fmla="*/ 212 h 238"/>
                <a:gd name="T54" fmla="*/ 82 w 238"/>
                <a:gd name="T55" fmla="*/ 210 h 238"/>
                <a:gd name="T56" fmla="*/ 90 w 238"/>
                <a:gd name="T57" fmla="*/ 222 h 238"/>
                <a:gd name="T58" fmla="*/ 108 w 238"/>
                <a:gd name="T59" fmla="*/ 236 h 238"/>
                <a:gd name="T60" fmla="*/ 118 w 238"/>
                <a:gd name="T61" fmla="*/ 238 h 238"/>
                <a:gd name="T62" fmla="*/ 140 w 238"/>
                <a:gd name="T63" fmla="*/ 230 h 238"/>
                <a:gd name="T64" fmla="*/ 156 w 238"/>
                <a:gd name="T65" fmla="*/ 210 h 238"/>
                <a:gd name="T66" fmla="*/ 170 w 238"/>
                <a:gd name="T67" fmla="*/ 212 h 238"/>
                <a:gd name="T68" fmla="*/ 194 w 238"/>
                <a:gd name="T69" fmla="*/ 210 h 238"/>
                <a:gd name="T70" fmla="*/ 202 w 238"/>
                <a:gd name="T71" fmla="*/ 204 h 238"/>
                <a:gd name="T72" fmla="*/ 212 w 238"/>
                <a:gd name="T73" fmla="*/ 184 h 238"/>
                <a:gd name="T74" fmla="*/ 210 w 238"/>
                <a:gd name="T75" fmla="*/ 158 h 238"/>
                <a:gd name="T76" fmla="*/ 222 w 238"/>
                <a:gd name="T77" fmla="*/ 148 h 238"/>
                <a:gd name="T78" fmla="*/ 236 w 238"/>
                <a:gd name="T79" fmla="*/ 130 h 238"/>
                <a:gd name="T80" fmla="*/ 238 w 238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20"/>
                  </a:moveTo>
                  <a:lnTo>
                    <a:pt x="238" y="120"/>
                  </a:lnTo>
                  <a:lnTo>
                    <a:pt x="236" y="108"/>
                  </a:lnTo>
                  <a:lnTo>
                    <a:pt x="230" y="100"/>
                  </a:lnTo>
                  <a:lnTo>
                    <a:pt x="222" y="90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2" y="68"/>
                  </a:lnTo>
                  <a:lnTo>
                    <a:pt x="212" y="56"/>
                  </a:lnTo>
                  <a:lnTo>
                    <a:pt x="208" y="44"/>
                  </a:lnTo>
                  <a:lnTo>
                    <a:pt x="202" y="36"/>
                  </a:lnTo>
                  <a:lnTo>
                    <a:pt x="202" y="36"/>
                  </a:lnTo>
                  <a:lnTo>
                    <a:pt x="194" y="30"/>
                  </a:lnTo>
                  <a:lnTo>
                    <a:pt x="184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40" y="8"/>
                  </a:lnTo>
                  <a:lnTo>
                    <a:pt x="130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0" y="16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6"/>
                  </a:lnTo>
                  <a:lnTo>
                    <a:pt x="54" y="26"/>
                  </a:lnTo>
                  <a:lnTo>
                    <a:pt x="44" y="3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28" y="44"/>
                  </a:lnTo>
                  <a:lnTo>
                    <a:pt x="26" y="56"/>
                  </a:lnTo>
                  <a:lnTo>
                    <a:pt x="26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8" y="100"/>
                  </a:lnTo>
                  <a:lnTo>
                    <a:pt x="2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8" y="140"/>
                  </a:lnTo>
                  <a:lnTo>
                    <a:pt x="16" y="148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6" y="172"/>
                  </a:lnTo>
                  <a:lnTo>
                    <a:pt x="26" y="184"/>
                  </a:lnTo>
                  <a:lnTo>
                    <a:pt x="28" y="194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44" y="210"/>
                  </a:lnTo>
                  <a:lnTo>
                    <a:pt x="54" y="212"/>
                  </a:lnTo>
                  <a:lnTo>
                    <a:pt x="68" y="212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90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4" y="212"/>
                  </a:lnTo>
                  <a:lnTo>
                    <a:pt x="194" y="210"/>
                  </a:lnTo>
                  <a:lnTo>
                    <a:pt x="202" y="204"/>
                  </a:lnTo>
                  <a:lnTo>
                    <a:pt x="202" y="204"/>
                  </a:lnTo>
                  <a:lnTo>
                    <a:pt x="208" y="194"/>
                  </a:lnTo>
                  <a:lnTo>
                    <a:pt x="212" y="184"/>
                  </a:lnTo>
                  <a:lnTo>
                    <a:pt x="212" y="172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22" y="148"/>
                  </a:lnTo>
                  <a:lnTo>
                    <a:pt x="230" y="140"/>
                  </a:lnTo>
                  <a:lnTo>
                    <a:pt x="236" y="130"/>
                  </a:lnTo>
                  <a:lnTo>
                    <a:pt x="238" y="120"/>
                  </a:lnTo>
                  <a:lnTo>
                    <a:pt x="238" y="120"/>
                  </a:lnTo>
                  <a:close/>
                </a:path>
              </a:pathLst>
            </a:cu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35" name="Freeform 39"/>
            <p:cNvSpPr>
              <a:spLocks/>
            </p:cNvSpPr>
            <p:nvPr userDrawn="1"/>
          </p:nvSpPr>
          <p:spPr bwMode="auto">
            <a:xfrm>
              <a:off x="2111375" y="2023575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70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2 w 76"/>
                <a:gd name="T23" fmla="*/ 74 h 76"/>
                <a:gd name="T24" fmla="*/ 24 w 76"/>
                <a:gd name="T25" fmla="*/ 72 h 76"/>
                <a:gd name="T26" fmla="*/ 18 w 76"/>
                <a:gd name="T27" fmla="*/ 70 h 76"/>
                <a:gd name="T28" fmla="*/ 12 w 76"/>
                <a:gd name="T29" fmla="*/ 64 h 76"/>
                <a:gd name="T30" fmla="*/ 8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8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2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24" y="72"/>
                  </a:lnTo>
                  <a:lnTo>
                    <a:pt x="18" y="70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36" name="Freeform 40"/>
            <p:cNvSpPr>
              <a:spLocks/>
            </p:cNvSpPr>
            <p:nvPr userDrawn="1"/>
          </p:nvSpPr>
          <p:spPr bwMode="auto">
            <a:xfrm>
              <a:off x="192088" y="4728675"/>
              <a:ext cx="1047750" cy="1044575"/>
            </a:xfrm>
            <a:custGeom>
              <a:avLst/>
              <a:gdLst>
                <a:gd name="T0" fmla="*/ 660 w 660"/>
                <a:gd name="T1" fmla="*/ 330 h 658"/>
                <a:gd name="T2" fmla="*/ 654 w 660"/>
                <a:gd name="T3" fmla="*/ 396 h 658"/>
                <a:gd name="T4" fmla="*/ 634 w 660"/>
                <a:gd name="T5" fmla="*/ 458 h 658"/>
                <a:gd name="T6" fmla="*/ 604 w 660"/>
                <a:gd name="T7" fmla="*/ 514 h 658"/>
                <a:gd name="T8" fmla="*/ 564 w 660"/>
                <a:gd name="T9" fmla="*/ 562 h 658"/>
                <a:gd name="T10" fmla="*/ 514 w 660"/>
                <a:gd name="T11" fmla="*/ 602 h 658"/>
                <a:gd name="T12" fmla="*/ 458 w 660"/>
                <a:gd name="T13" fmla="*/ 632 h 658"/>
                <a:gd name="T14" fmla="*/ 396 w 660"/>
                <a:gd name="T15" fmla="*/ 652 h 658"/>
                <a:gd name="T16" fmla="*/ 330 w 660"/>
                <a:gd name="T17" fmla="*/ 658 h 658"/>
                <a:gd name="T18" fmla="*/ 296 w 660"/>
                <a:gd name="T19" fmla="*/ 658 h 658"/>
                <a:gd name="T20" fmla="*/ 232 w 660"/>
                <a:gd name="T21" fmla="*/ 644 h 658"/>
                <a:gd name="T22" fmla="*/ 174 w 660"/>
                <a:gd name="T23" fmla="*/ 620 h 658"/>
                <a:gd name="T24" fmla="*/ 120 w 660"/>
                <a:gd name="T25" fmla="*/ 584 h 658"/>
                <a:gd name="T26" fmla="*/ 76 w 660"/>
                <a:gd name="T27" fmla="*/ 538 h 658"/>
                <a:gd name="T28" fmla="*/ 40 w 660"/>
                <a:gd name="T29" fmla="*/ 486 h 658"/>
                <a:gd name="T30" fmla="*/ 16 w 660"/>
                <a:gd name="T31" fmla="*/ 428 h 658"/>
                <a:gd name="T32" fmla="*/ 2 w 660"/>
                <a:gd name="T33" fmla="*/ 362 h 658"/>
                <a:gd name="T34" fmla="*/ 0 w 660"/>
                <a:gd name="T35" fmla="*/ 330 h 658"/>
                <a:gd name="T36" fmla="*/ 8 w 660"/>
                <a:gd name="T37" fmla="*/ 262 h 658"/>
                <a:gd name="T38" fmla="*/ 26 w 660"/>
                <a:gd name="T39" fmla="*/ 200 h 658"/>
                <a:gd name="T40" fmla="*/ 56 w 660"/>
                <a:gd name="T41" fmla="*/ 144 h 658"/>
                <a:gd name="T42" fmla="*/ 98 w 660"/>
                <a:gd name="T43" fmla="*/ 96 h 658"/>
                <a:gd name="T44" fmla="*/ 146 w 660"/>
                <a:gd name="T45" fmla="*/ 56 h 658"/>
                <a:gd name="T46" fmla="*/ 202 w 660"/>
                <a:gd name="T47" fmla="*/ 26 h 658"/>
                <a:gd name="T48" fmla="*/ 264 w 660"/>
                <a:gd name="T49" fmla="*/ 6 h 658"/>
                <a:gd name="T50" fmla="*/ 330 w 660"/>
                <a:gd name="T51" fmla="*/ 0 h 658"/>
                <a:gd name="T52" fmla="*/ 364 w 660"/>
                <a:gd name="T53" fmla="*/ 2 h 658"/>
                <a:gd name="T54" fmla="*/ 428 w 660"/>
                <a:gd name="T55" fmla="*/ 14 h 658"/>
                <a:gd name="T56" fmla="*/ 488 w 660"/>
                <a:gd name="T57" fmla="*/ 40 h 658"/>
                <a:gd name="T58" fmla="*/ 540 w 660"/>
                <a:gd name="T59" fmla="*/ 74 h 658"/>
                <a:gd name="T60" fmla="*/ 584 w 660"/>
                <a:gd name="T61" fmla="*/ 120 h 658"/>
                <a:gd name="T62" fmla="*/ 620 w 660"/>
                <a:gd name="T63" fmla="*/ 172 h 658"/>
                <a:gd name="T64" fmla="*/ 646 w 660"/>
                <a:gd name="T65" fmla="*/ 232 h 658"/>
                <a:gd name="T66" fmla="*/ 658 w 660"/>
                <a:gd name="T67" fmla="*/ 296 h 658"/>
                <a:gd name="T68" fmla="*/ 660 w 660"/>
                <a:gd name="T69" fmla="*/ 33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0" h="658">
                  <a:moveTo>
                    <a:pt x="660" y="330"/>
                  </a:moveTo>
                  <a:lnTo>
                    <a:pt x="660" y="330"/>
                  </a:lnTo>
                  <a:lnTo>
                    <a:pt x="658" y="362"/>
                  </a:lnTo>
                  <a:lnTo>
                    <a:pt x="654" y="396"/>
                  </a:lnTo>
                  <a:lnTo>
                    <a:pt x="646" y="428"/>
                  </a:lnTo>
                  <a:lnTo>
                    <a:pt x="634" y="458"/>
                  </a:lnTo>
                  <a:lnTo>
                    <a:pt x="620" y="486"/>
                  </a:lnTo>
                  <a:lnTo>
                    <a:pt x="604" y="514"/>
                  </a:lnTo>
                  <a:lnTo>
                    <a:pt x="584" y="538"/>
                  </a:lnTo>
                  <a:lnTo>
                    <a:pt x="564" y="562"/>
                  </a:lnTo>
                  <a:lnTo>
                    <a:pt x="540" y="584"/>
                  </a:lnTo>
                  <a:lnTo>
                    <a:pt x="514" y="602"/>
                  </a:lnTo>
                  <a:lnTo>
                    <a:pt x="488" y="620"/>
                  </a:lnTo>
                  <a:lnTo>
                    <a:pt x="458" y="632"/>
                  </a:lnTo>
                  <a:lnTo>
                    <a:pt x="428" y="644"/>
                  </a:lnTo>
                  <a:lnTo>
                    <a:pt x="396" y="652"/>
                  </a:lnTo>
                  <a:lnTo>
                    <a:pt x="364" y="658"/>
                  </a:lnTo>
                  <a:lnTo>
                    <a:pt x="330" y="658"/>
                  </a:lnTo>
                  <a:lnTo>
                    <a:pt x="330" y="658"/>
                  </a:lnTo>
                  <a:lnTo>
                    <a:pt x="296" y="658"/>
                  </a:lnTo>
                  <a:lnTo>
                    <a:pt x="264" y="652"/>
                  </a:lnTo>
                  <a:lnTo>
                    <a:pt x="232" y="644"/>
                  </a:lnTo>
                  <a:lnTo>
                    <a:pt x="202" y="632"/>
                  </a:lnTo>
                  <a:lnTo>
                    <a:pt x="174" y="620"/>
                  </a:lnTo>
                  <a:lnTo>
                    <a:pt x="146" y="602"/>
                  </a:lnTo>
                  <a:lnTo>
                    <a:pt x="120" y="584"/>
                  </a:lnTo>
                  <a:lnTo>
                    <a:pt x="98" y="562"/>
                  </a:lnTo>
                  <a:lnTo>
                    <a:pt x="76" y="538"/>
                  </a:lnTo>
                  <a:lnTo>
                    <a:pt x="56" y="514"/>
                  </a:lnTo>
                  <a:lnTo>
                    <a:pt x="40" y="486"/>
                  </a:lnTo>
                  <a:lnTo>
                    <a:pt x="26" y="458"/>
                  </a:lnTo>
                  <a:lnTo>
                    <a:pt x="16" y="428"/>
                  </a:lnTo>
                  <a:lnTo>
                    <a:pt x="8" y="396"/>
                  </a:lnTo>
                  <a:lnTo>
                    <a:pt x="2" y="36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296"/>
                  </a:lnTo>
                  <a:lnTo>
                    <a:pt x="8" y="262"/>
                  </a:lnTo>
                  <a:lnTo>
                    <a:pt x="16" y="232"/>
                  </a:lnTo>
                  <a:lnTo>
                    <a:pt x="26" y="200"/>
                  </a:lnTo>
                  <a:lnTo>
                    <a:pt x="40" y="172"/>
                  </a:lnTo>
                  <a:lnTo>
                    <a:pt x="56" y="144"/>
                  </a:lnTo>
                  <a:lnTo>
                    <a:pt x="76" y="120"/>
                  </a:lnTo>
                  <a:lnTo>
                    <a:pt x="98" y="96"/>
                  </a:lnTo>
                  <a:lnTo>
                    <a:pt x="120" y="74"/>
                  </a:lnTo>
                  <a:lnTo>
                    <a:pt x="146" y="56"/>
                  </a:lnTo>
                  <a:lnTo>
                    <a:pt x="174" y="40"/>
                  </a:lnTo>
                  <a:lnTo>
                    <a:pt x="202" y="26"/>
                  </a:lnTo>
                  <a:lnTo>
                    <a:pt x="232" y="14"/>
                  </a:lnTo>
                  <a:lnTo>
                    <a:pt x="264" y="6"/>
                  </a:lnTo>
                  <a:lnTo>
                    <a:pt x="296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64" y="2"/>
                  </a:lnTo>
                  <a:lnTo>
                    <a:pt x="396" y="6"/>
                  </a:lnTo>
                  <a:lnTo>
                    <a:pt x="428" y="14"/>
                  </a:lnTo>
                  <a:lnTo>
                    <a:pt x="458" y="26"/>
                  </a:lnTo>
                  <a:lnTo>
                    <a:pt x="488" y="40"/>
                  </a:lnTo>
                  <a:lnTo>
                    <a:pt x="514" y="56"/>
                  </a:lnTo>
                  <a:lnTo>
                    <a:pt x="540" y="74"/>
                  </a:lnTo>
                  <a:lnTo>
                    <a:pt x="564" y="96"/>
                  </a:lnTo>
                  <a:lnTo>
                    <a:pt x="584" y="120"/>
                  </a:lnTo>
                  <a:lnTo>
                    <a:pt x="604" y="144"/>
                  </a:lnTo>
                  <a:lnTo>
                    <a:pt x="620" y="172"/>
                  </a:lnTo>
                  <a:lnTo>
                    <a:pt x="634" y="200"/>
                  </a:lnTo>
                  <a:lnTo>
                    <a:pt x="646" y="232"/>
                  </a:lnTo>
                  <a:lnTo>
                    <a:pt x="654" y="262"/>
                  </a:lnTo>
                  <a:lnTo>
                    <a:pt x="658" y="296"/>
                  </a:lnTo>
                  <a:lnTo>
                    <a:pt x="660" y="330"/>
                  </a:lnTo>
                  <a:lnTo>
                    <a:pt x="660" y="330"/>
                  </a:lnTo>
                  <a:close/>
                </a:path>
              </a:pathLst>
            </a:custGeom>
            <a:solidFill>
              <a:srgbClr val="C44D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37" name="Freeform 41"/>
            <p:cNvSpPr>
              <a:spLocks/>
            </p:cNvSpPr>
            <p:nvPr userDrawn="1"/>
          </p:nvSpPr>
          <p:spPr bwMode="auto">
            <a:xfrm>
              <a:off x="358776" y="5008075"/>
              <a:ext cx="714375" cy="714375"/>
            </a:xfrm>
            <a:custGeom>
              <a:avLst/>
              <a:gdLst>
                <a:gd name="T0" fmla="*/ 450 w 450"/>
                <a:gd name="T1" fmla="*/ 224 h 450"/>
                <a:gd name="T2" fmla="*/ 446 w 450"/>
                <a:gd name="T3" fmla="*/ 270 h 450"/>
                <a:gd name="T4" fmla="*/ 432 w 450"/>
                <a:gd name="T5" fmla="*/ 312 h 450"/>
                <a:gd name="T6" fmla="*/ 412 w 450"/>
                <a:gd name="T7" fmla="*/ 350 h 450"/>
                <a:gd name="T8" fmla="*/ 384 w 450"/>
                <a:gd name="T9" fmla="*/ 384 h 450"/>
                <a:gd name="T10" fmla="*/ 350 w 450"/>
                <a:gd name="T11" fmla="*/ 412 h 450"/>
                <a:gd name="T12" fmla="*/ 312 w 450"/>
                <a:gd name="T13" fmla="*/ 432 h 450"/>
                <a:gd name="T14" fmla="*/ 270 w 450"/>
                <a:gd name="T15" fmla="*/ 446 h 450"/>
                <a:gd name="T16" fmla="*/ 224 w 450"/>
                <a:gd name="T17" fmla="*/ 450 h 450"/>
                <a:gd name="T18" fmla="*/ 202 w 450"/>
                <a:gd name="T19" fmla="*/ 450 h 450"/>
                <a:gd name="T20" fmla="*/ 158 w 450"/>
                <a:gd name="T21" fmla="*/ 440 h 450"/>
                <a:gd name="T22" fmla="*/ 116 w 450"/>
                <a:gd name="T23" fmla="*/ 424 h 450"/>
                <a:gd name="T24" fmla="*/ 82 w 450"/>
                <a:gd name="T25" fmla="*/ 398 h 450"/>
                <a:gd name="T26" fmla="*/ 50 w 450"/>
                <a:gd name="T27" fmla="*/ 368 h 450"/>
                <a:gd name="T28" fmla="*/ 26 w 450"/>
                <a:gd name="T29" fmla="*/ 332 h 450"/>
                <a:gd name="T30" fmla="*/ 10 w 450"/>
                <a:gd name="T31" fmla="*/ 292 h 450"/>
                <a:gd name="T32" fmla="*/ 0 w 450"/>
                <a:gd name="T33" fmla="*/ 248 h 450"/>
                <a:gd name="T34" fmla="*/ 0 w 450"/>
                <a:gd name="T35" fmla="*/ 224 h 450"/>
                <a:gd name="T36" fmla="*/ 4 w 450"/>
                <a:gd name="T37" fmla="*/ 180 h 450"/>
                <a:gd name="T38" fmla="*/ 16 w 450"/>
                <a:gd name="T39" fmla="*/ 138 h 450"/>
                <a:gd name="T40" fmla="*/ 38 w 450"/>
                <a:gd name="T41" fmla="*/ 100 h 450"/>
                <a:gd name="T42" fmla="*/ 66 w 450"/>
                <a:gd name="T43" fmla="*/ 66 h 450"/>
                <a:gd name="T44" fmla="*/ 98 w 450"/>
                <a:gd name="T45" fmla="*/ 38 h 450"/>
                <a:gd name="T46" fmla="*/ 136 w 450"/>
                <a:gd name="T47" fmla="*/ 18 h 450"/>
                <a:gd name="T48" fmla="*/ 178 w 450"/>
                <a:gd name="T49" fmla="*/ 4 h 450"/>
                <a:gd name="T50" fmla="*/ 224 w 450"/>
                <a:gd name="T51" fmla="*/ 0 h 450"/>
                <a:gd name="T52" fmla="*/ 248 w 450"/>
                <a:gd name="T53" fmla="*/ 0 h 450"/>
                <a:gd name="T54" fmla="*/ 292 w 450"/>
                <a:gd name="T55" fmla="*/ 10 h 450"/>
                <a:gd name="T56" fmla="*/ 332 w 450"/>
                <a:gd name="T57" fmla="*/ 26 h 450"/>
                <a:gd name="T58" fmla="*/ 368 w 450"/>
                <a:gd name="T59" fmla="*/ 52 h 450"/>
                <a:gd name="T60" fmla="*/ 398 w 450"/>
                <a:gd name="T61" fmla="*/ 82 h 450"/>
                <a:gd name="T62" fmla="*/ 422 w 450"/>
                <a:gd name="T63" fmla="*/ 118 h 450"/>
                <a:gd name="T64" fmla="*/ 440 w 450"/>
                <a:gd name="T65" fmla="*/ 158 h 450"/>
                <a:gd name="T66" fmla="*/ 448 w 450"/>
                <a:gd name="T67" fmla="*/ 202 h 450"/>
                <a:gd name="T68" fmla="*/ 450 w 450"/>
                <a:gd name="T69" fmla="*/ 22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0" h="450">
                  <a:moveTo>
                    <a:pt x="450" y="224"/>
                  </a:moveTo>
                  <a:lnTo>
                    <a:pt x="450" y="224"/>
                  </a:lnTo>
                  <a:lnTo>
                    <a:pt x="448" y="248"/>
                  </a:lnTo>
                  <a:lnTo>
                    <a:pt x="446" y="270"/>
                  </a:lnTo>
                  <a:lnTo>
                    <a:pt x="440" y="292"/>
                  </a:lnTo>
                  <a:lnTo>
                    <a:pt x="432" y="312"/>
                  </a:lnTo>
                  <a:lnTo>
                    <a:pt x="422" y="332"/>
                  </a:lnTo>
                  <a:lnTo>
                    <a:pt x="412" y="350"/>
                  </a:lnTo>
                  <a:lnTo>
                    <a:pt x="398" y="368"/>
                  </a:lnTo>
                  <a:lnTo>
                    <a:pt x="384" y="384"/>
                  </a:lnTo>
                  <a:lnTo>
                    <a:pt x="368" y="398"/>
                  </a:lnTo>
                  <a:lnTo>
                    <a:pt x="350" y="412"/>
                  </a:lnTo>
                  <a:lnTo>
                    <a:pt x="332" y="424"/>
                  </a:lnTo>
                  <a:lnTo>
                    <a:pt x="312" y="432"/>
                  </a:lnTo>
                  <a:lnTo>
                    <a:pt x="292" y="440"/>
                  </a:lnTo>
                  <a:lnTo>
                    <a:pt x="270" y="446"/>
                  </a:lnTo>
                  <a:lnTo>
                    <a:pt x="248" y="450"/>
                  </a:lnTo>
                  <a:lnTo>
                    <a:pt x="224" y="450"/>
                  </a:lnTo>
                  <a:lnTo>
                    <a:pt x="224" y="450"/>
                  </a:lnTo>
                  <a:lnTo>
                    <a:pt x="202" y="450"/>
                  </a:lnTo>
                  <a:lnTo>
                    <a:pt x="178" y="446"/>
                  </a:lnTo>
                  <a:lnTo>
                    <a:pt x="158" y="440"/>
                  </a:lnTo>
                  <a:lnTo>
                    <a:pt x="136" y="432"/>
                  </a:lnTo>
                  <a:lnTo>
                    <a:pt x="116" y="424"/>
                  </a:lnTo>
                  <a:lnTo>
                    <a:pt x="98" y="412"/>
                  </a:lnTo>
                  <a:lnTo>
                    <a:pt x="82" y="398"/>
                  </a:lnTo>
                  <a:lnTo>
                    <a:pt x="66" y="384"/>
                  </a:lnTo>
                  <a:lnTo>
                    <a:pt x="50" y="368"/>
                  </a:lnTo>
                  <a:lnTo>
                    <a:pt x="38" y="350"/>
                  </a:lnTo>
                  <a:lnTo>
                    <a:pt x="26" y="332"/>
                  </a:lnTo>
                  <a:lnTo>
                    <a:pt x="16" y="312"/>
                  </a:lnTo>
                  <a:lnTo>
                    <a:pt x="10" y="292"/>
                  </a:lnTo>
                  <a:lnTo>
                    <a:pt x="4" y="270"/>
                  </a:lnTo>
                  <a:lnTo>
                    <a:pt x="0" y="248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02"/>
                  </a:lnTo>
                  <a:lnTo>
                    <a:pt x="4" y="180"/>
                  </a:lnTo>
                  <a:lnTo>
                    <a:pt x="10" y="158"/>
                  </a:lnTo>
                  <a:lnTo>
                    <a:pt x="16" y="138"/>
                  </a:lnTo>
                  <a:lnTo>
                    <a:pt x="26" y="118"/>
                  </a:lnTo>
                  <a:lnTo>
                    <a:pt x="38" y="100"/>
                  </a:lnTo>
                  <a:lnTo>
                    <a:pt x="50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6" y="26"/>
                  </a:lnTo>
                  <a:lnTo>
                    <a:pt x="136" y="18"/>
                  </a:lnTo>
                  <a:lnTo>
                    <a:pt x="158" y="10"/>
                  </a:lnTo>
                  <a:lnTo>
                    <a:pt x="178" y="4"/>
                  </a:lnTo>
                  <a:lnTo>
                    <a:pt x="202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0" y="4"/>
                  </a:lnTo>
                  <a:lnTo>
                    <a:pt x="292" y="10"/>
                  </a:lnTo>
                  <a:lnTo>
                    <a:pt x="312" y="18"/>
                  </a:lnTo>
                  <a:lnTo>
                    <a:pt x="332" y="26"/>
                  </a:lnTo>
                  <a:lnTo>
                    <a:pt x="350" y="38"/>
                  </a:lnTo>
                  <a:lnTo>
                    <a:pt x="368" y="52"/>
                  </a:lnTo>
                  <a:lnTo>
                    <a:pt x="384" y="66"/>
                  </a:lnTo>
                  <a:lnTo>
                    <a:pt x="398" y="82"/>
                  </a:lnTo>
                  <a:lnTo>
                    <a:pt x="412" y="100"/>
                  </a:lnTo>
                  <a:lnTo>
                    <a:pt x="422" y="118"/>
                  </a:lnTo>
                  <a:lnTo>
                    <a:pt x="432" y="138"/>
                  </a:lnTo>
                  <a:lnTo>
                    <a:pt x="440" y="158"/>
                  </a:lnTo>
                  <a:lnTo>
                    <a:pt x="446" y="180"/>
                  </a:lnTo>
                  <a:lnTo>
                    <a:pt x="448" y="202"/>
                  </a:lnTo>
                  <a:lnTo>
                    <a:pt x="450" y="224"/>
                  </a:lnTo>
                  <a:lnTo>
                    <a:pt x="450" y="224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38" name="Freeform 42"/>
            <p:cNvSpPr>
              <a:spLocks/>
            </p:cNvSpPr>
            <p:nvPr userDrawn="1"/>
          </p:nvSpPr>
          <p:spPr bwMode="auto">
            <a:xfrm>
              <a:off x="534988" y="5328750"/>
              <a:ext cx="361950" cy="361950"/>
            </a:xfrm>
            <a:custGeom>
              <a:avLst/>
              <a:gdLst>
                <a:gd name="T0" fmla="*/ 228 w 228"/>
                <a:gd name="T1" fmla="*/ 114 h 228"/>
                <a:gd name="T2" fmla="*/ 228 w 228"/>
                <a:gd name="T3" fmla="*/ 114 h 228"/>
                <a:gd name="T4" fmla="*/ 226 w 228"/>
                <a:gd name="T5" fmla="*/ 138 h 228"/>
                <a:gd name="T6" fmla="*/ 220 w 228"/>
                <a:gd name="T7" fmla="*/ 158 h 228"/>
                <a:gd name="T8" fmla="*/ 210 w 228"/>
                <a:gd name="T9" fmla="*/ 178 h 228"/>
                <a:gd name="T10" fmla="*/ 196 w 228"/>
                <a:gd name="T11" fmla="*/ 196 h 228"/>
                <a:gd name="T12" fmla="*/ 178 w 228"/>
                <a:gd name="T13" fmla="*/ 210 h 228"/>
                <a:gd name="T14" fmla="*/ 158 w 228"/>
                <a:gd name="T15" fmla="*/ 220 h 228"/>
                <a:gd name="T16" fmla="*/ 138 w 228"/>
                <a:gd name="T17" fmla="*/ 226 h 228"/>
                <a:gd name="T18" fmla="*/ 114 w 228"/>
                <a:gd name="T19" fmla="*/ 228 h 228"/>
                <a:gd name="T20" fmla="*/ 114 w 228"/>
                <a:gd name="T21" fmla="*/ 228 h 228"/>
                <a:gd name="T22" fmla="*/ 92 w 228"/>
                <a:gd name="T23" fmla="*/ 226 h 228"/>
                <a:gd name="T24" fmla="*/ 70 w 228"/>
                <a:gd name="T25" fmla="*/ 220 h 228"/>
                <a:gd name="T26" fmla="*/ 50 w 228"/>
                <a:gd name="T27" fmla="*/ 210 h 228"/>
                <a:gd name="T28" fmla="*/ 34 w 228"/>
                <a:gd name="T29" fmla="*/ 196 h 228"/>
                <a:gd name="T30" fmla="*/ 20 w 228"/>
                <a:gd name="T31" fmla="*/ 178 h 228"/>
                <a:gd name="T32" fmla="*/ 10 w 228"/>
                <a:gd name="T33" fmla="*/ 158 h 228"/>
                <a:gd name="T34" fmla="*/ 2 w 228"/>
                <a:gd name="T35" fmla="*/ 138 h 228"/>
                <a:gd name="T36" fmla="*/ 0 w 228"/>
                <a:gd name="T37" fmla="*/ 114 h 228"/>
                <a:gd name="T38" fmla="*/ 0 w 228"/>
                <a:gd name="T39" fmla="*/ 114 h 228"/>
                <a:gd name="T40" fmla="*/ 2 w 228"/>
                <a:gd name="T41" fmla="*/ 92 h 228"/>
                <a:gd name="T42" fmla="*/ 10 w 228"/>
                <a:gd name="T43" fmla="*/ 70 h 228"/>
                <a:gd name="T44" fmla="*/ 20 w 228"/>
                <a:gd name="T45" fmla="*/ 50 h 228"/>
                <a:gd name="T46" fmla="*/ 34 w 228"/>
                <a:gd name="T47" fmla="*/ 34 h 228"/>
                <a:gd name="T48" fmla="*/ 50 w 228"/>
                <a:gd name="T49" fmla="*/ 20 h 228"/>
                <a:gd name="T50" fmla="*/ 70 w 228"/>
                <a:gd name="T51" fmla="*/ 10 h 228"/>
                <a:gd name="T52" fmla="*/ 92 w 228"/>
                <a:gd name="T53" fmla="*/ 2 h 228"/>
                <a:gd name="T54" fmla="*/ 114 w 228"/>
                <a:gd name="T55" fmla="*/ 0 h 228"/>
                <a:gd name="T56" fmla="*/ 114 w 228"/>
                <a:gd name="T57" fmla="*/ 0 h 228"/>
                <a:gd name="T58" fmla="*/ 138 w 228"/>
                <a:gd name="T59" fmla="*/ 2 h 228"/>
                <a:gd name="T60" fmla="*/ 158 w 228"/>
                <a:gd name="T61" fmla="*/ 10 h 228"/>
                <a:gd name="T62" fmla="*/ 178 w 228"/>
                <a:gd name="T63" fmla="*/ 20 h 228"/>
                <a:gd name="T64" fmla="*/ 196 w 228"/>
                <a:gd name="T65" fmla="*/ 34 h 228"/>
                <a:gd name="T66" fmla="*/ 210 w 228"/>
                <a:gd name="T67" fmla="*/ 50 h 228"/>
                <a:gd name="T68" fmla="*/ 220 w 228"/>
                <a:gd name="T69" fmla="*/ 70 h 228"/>
                <a:gd name="T70" fmla="*/ 226 w 228"/>
                <a:gd name="T71" fmla="*/ 92 h 228"/>
                <a:gd name="T72" fmla="*/ 228 w 228"/>
                <a:gd name="T73" fmla="*/ 114 h 228"/>
                <a:gd name="T74" fmla="*/ 228 w 228"/>
                <a:gd name="T75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228">
                  <a:moveTo>
                    <a:pt x="228" y="114"/>
                  </a:moveTo>
                  <a:lnTo>
                    <a:pt x="228" y="114"/>
                  </a:lnTo>
                  <a:lnTo>
                    <a:pt x="226" y="138"/>
                  </a:lnTo>
                  <a:lnTo>
                    <a:pt x="220" y="158"/>
                  </a:lnTo>
                  <a:lnTo>
                    <a:pt x="210" y="178"/>
                  </a:lnTo>
                  <a:lnTo>
                    <a:pt x="196" y="196"/>
                  </a:lnTo>
                  <a:lnTo>
                    <a:pt x="178" y="210"/>
                  </a:lnTo>
                  <a:lnTo>
                    <a:pt x="158" y="220"/>
                  </a:lnTo>
                  <a:lnTo>
                    <a:pt x="138" y="226"/>
                  </a:lnTo>
                  <a:lnTo>
                    <a:pt x="114" y="228"/>
                  </a:lnTo>
                  <a:lnTo>
                    <a:pt x="114" y="228"/>
                  </a:lnTo>
                  <a:lnTo>
                    <a:pt x="92" y="226"/>
                  </a:lnTo>
                  <a:lnTo>
                    <a:pt x="70" y="220"/>
                  </a:lnTo>
                  <a:lnTo>
                    <a:pt x="50" y="210"/>
                  </a:lnTo>
                  <a:lnTo>
                    <a:pt x="34" y="196"/>
                  </a:lnTo>
                  <a:lnTo>
                    <a:pt x="20" y="178"/>
                  </a:lnTo>
                  <a:lnTo>
                    <a:pt x="10" y="158"/>
                  </a:lnTo>
                  <a:lnTo>
                    <a:pt x="2" y="13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58" y="10"/>
                  </a:lnTo>
                  <a:lnTo>
                    <a:pt x="178" y="20"/>
                  </a:lnTo>
                  <a:lnTo>
                    <a:pt x="196" y="34"/>
                  </a:lnTo>
                  <a:lnTo>
                    <a:pt x="210" y="50"/>
                  </a:lnTo>
                  <a:lnTo>
                    <a:pt x="220" y="70"/>
                  </a:lnTo>
                  <a:lnTo>
                    <a:pt x="226" y="92"/>
                  </a:lnTo>
                  <a:lnTo>
                    <a:pt x="228" y="114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3"/>
            <p:cNvSpPr>
              <a:spLocks/>
            </p:cNvSpPr>
            <p:nvPr userDrawn="1"/>
          </p:nvSpPr>
          <p:spPr bwMode="auto">
            <a:xfrm>
              <a:off x="1192213" y="2322025"/>
              <a:ext cx="1044575" cy="1047750"/>
            </a:xfrm>
            <a:custGeom>
              <a:avLst/>
              <a:gdLst>
                <a:gd name="T0" fmla="*/ 658 w 658"/>
                <a:gd name="T1" fmla="*/ 330 h 660"/>
                <a:gd name="T2" fmla="*/ 652 w 658"/>
                <a:gd name="T3" fmla="*/ 396 h 660"/>
                <a:gd name="T4" fmla="*/ 632 w 658"/>
                <a:gd name="T5" fmla="*/ 458 h 660"/>
                <a:gd name="T6" fmla="*/ 602 w 658"/>
                <a:gd name="T7" fmla="*/ 514 h 660"/>
                <a:gd name="T8" fmla="*/ 562 w 658"/>
                <a:gd name="T9" fmla="*/ 562 h 660"/>
                <a:gd name="T10" fmla="*/ 514 w 658"/>
                <a:gd name="T11" fmla="*/ 602 h 660"/>
                <a:gd name="T12" fmla="*/ 458 w 658"/>
                <a:gd name="T13" fmla="*/ 634 h 660"/>
                <a:gd name="T14" fmla="*/ 396 w 658"/>
                <a:gd name="T15" fmla="*/ 652 h 660"/>
                <a:gd name="T16" fmla="*/ 330 w 658"/>
                <a:gd name="T17" fmla="*/ 660 h 660"/>
                <a:gd name="T18" fmla="*/ 296 w 658"/>
                <a:gd name="T19" fmla="*/ 658 h 660"/>
                <a:gd name="T20" fmla="*/ 232 w 658"/>
                <a:gd name="T21" fmla="*/ 644 h 660"/>
                <a:gd name="T22" fmla="*/ 172 w 658"/>
                <a:gd name="T23" fmla="*/ 620 h 660"/>
                <a:gd name="T24" fmla="*/ 120 w 658"/>
                <a:gd name="T25" fmla="*/ 584 h 660"/>
                <a:gd name="T26" fmla="*/ 74 w 658"/>
                <a:gd name="T27" fmla="*/ 540 h 660"/>
                <a:gd name="T28" fmla="*/ 40 w 658"/>
                <a:gd name="T29" fmla="*/ 486 h 660"/>
                <a:gd name="T30" fmla="*/ 14 w 658"/>
                <a:gd name="T31" fmla="*/ 428 h 660"/>
                <a:gd name="T32" fmla="*/ 2 w 658"/>
                <a:gd name="T33" fmla="*/ 362 h 660"/>
                <a:gd name="T34" fmla="*/ 0 w 658"/>
                <a:gd name="T35" fmla="*/ 330 h 660"/>
                <a:gd name="T36" fmla="*/ 6 w 658"/>
                <a:gd name="T37" fmla="*/ 262 h 660"/>
                <a:gd name="T38" fmla="*/ 26 w 658"/>
                <a:gd name="T39" fmla="*/ 200 h 660"/>
                <a:gd name="T40" fmla="*/ 56 w 658"/>
                <a:gd name="T41" fmla="*/ 144 h 660"/>
                <a:gd name="T42" fmla="*/ 96 w 658"/>
                <a:gd name="T43" fmla="*/ 96 h 660"/>
                <a:gd name="T44" fmla="*/ 144 w 658"/>
                <a:gd name="T45" fmla="*/ 56 h 660"/>
                <a:gd name="T46" fmla="*/ 200 w 658"/>
                <a:gd name="T47" fmla="*/ 26 h 660"/>
                <a:gd name="T48" fmla="*/ 262 w 658"/>
                <a:gd name="T49" fmla="*/ 6 h 660"/>
                <a:gd name="T50" fmla="*/ 330 w 658"/>
                <a:gd name="T51" fmla="*/ 0 h 660"/>
                <a:gd name="T52" fmla="*/ 362 w 658"/>
                <a:gd name="T53" fmla="*/ 2 h 660"/>
                <a:gd name="T54" fmla="*/ 428 w 658"/>
                <a:gd name="T55" fmla="*/ 14 h 660"/>
                <a:gd name="T56" fmla="*/ 486 w 658"/>
                <a:gd name="T57" fmla="*/ 40 h 660"/>
                <a:gd name="T58" fmla="*/ 538 w 658"/>
                <a:gd name="T59" fmla="*/ 74 h 660"/>
                <a:gd name="T60" fmla="*/ 584 w 658"/>
                <a:gd name="T61" fmla="*/ 120 h 660"/>
                <a:gd name="T62" fmla="*/ 620 w 658"/>
                <a:gd name="T63" fmla="*/ 172 h 660"/>
                <a:gd name="T64" fmla="*/ 644 w 658"/>
                <a:gd name="T65" fmla="*/ 232 h 660"/>
                <a:gd name="T66" fmla="*/ 658 w 658"/>
                <a:gd name="T67" fmla="*/ 296 h 660"/>
                <a:gd name="T68" fmla="*/ 658 w 658"/>
                <a:gd name="T69" fmla="*/ 33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8" h="660">
                  <a:moveTo>
                    <a:pt x="658" y="330"/>
                  </a:moveTo>
                  <a:lnTo>
                    <a:pt x="658" y="330"/>
                  </a:lnTo>
                  <a:lnTo>
                    <a:pt x="658" y="362"/>
                  </a:lnTo>
                  <a:lnTo>
                    <a:pt x="652" y="396"/>
                  </a:lnTo>
                  <a:lnTo>
                    <a:pt x="644" y="428"/>
                  </a:lnTo>
                  <a:lnTo>
                    <a:pt x="632" y="458"/>
                  </a:lnTo>
                  <a:lnTo>
                    <a:pt x="620" y="486"/>
                  </a:lnTo>
                  <a:lnTo>
                    <a:pt x="602" y="514"/>
                  </a:lnTo>
                  <a:lnTo>
                    <a:pt x="584" y="540"/>
                  </a:lnTo>
                  <a:lnTo>
                    <a:pt x="562" y="562"/>
                  </a:lnTo>
                  <a:lnTo>
                    <a:pt x="538" y="584"/>
                  </a:lnTo>
                  <a:lnTo>
                    <a:pt x="514" y="602"/>
                  </a:lnTo>
                  <a:lnTo>
                    <a:pt x="486" y="620"/>
                  </a:lnTo>
                  <a:lnTo>
                    <a:pt x="458" y="634"/>
                  </a:lnTo>
                  <a:lnTo>
                    <a:pt x="428" y="644"/>
                  </a:lnTo>
                  <a:lnTo>
                    <a:pt x="396" y="652"/>
                  </a:lnTo>
                  <a:lnTo>
                    <a:pt x="362" y="658"/>
                  </a:lnTo>
                  <a:lnTo>
                    <a:pt x="330" y="660"/>
                  </a:lnTo>
                  <a:lnTo>
                    <a:pt x="330" y="660"/>
                  </a:lnTo>
                  <a:lnTo>
                    <a:pt x="296" y="658"/>
                  </a:lnTo>
                  <a:lnTo>
                    <a:pt x="262" y="652"/>
                  </a:lnTo>
                  <a:lnTo>
                    <a:pt x="232" y="644"/>
                  </a:lnTo>
                  <a:lnTo>
                    <a:pt x="200" y="634"/>
                  </a:lnTo>
                  <a:lnTo>
                    <a:pt x="172" y="620"/>
                  </a:lnTo>
                  <a:lnTo>
                    <a:pt x="144" y="602"/>
                  </a:lnTo>
                  <a:lnTo>
                    <a:pt x="120" y="584"/>
                  </a:lnTo>
                  <a:lnTo>
                    <a:pt x="96" y="562"/>
                  </a:lnTo>
                  <a:lnTo>
                    <a:pt x="74" y="540"/>
                  </a:lnTo>
                  <a:lnTo>
                    <a:pt x="56" y="514"/>
                  </a:lnTo>
                  <a:lnTo>
                    <a:pt x="40" y="486"/>
                  </a:lnTo>
                  <a:lnTo>
                    <a:pt x="26" y="458"/>
                  </a:lnTo>
                  <a:lnTo>
                    <a:pt x="14" y="428"/>
                  </a:lnTo>
                  <a:lnTo>
                    <a:pt x="6" y="396"/>
                  </a:lnTo>
                  <a:lnTo>
                    <a:pt x="2" y="36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296"/>
                  </a:lnTo>
                  <a:lnTo>
                    <a:pt x="6" y="262"/>
                  </a:lnTo>
                  <a:lnTo>
                    <a:pt x="14" y="232"/>
                  </a:lnTo>
                  <a:lnTo>
                    <a:pt x="26" y="200"/>
                  </a:lnTo>
                  <a:lnTo>
                    <a:pt x="40" y="172"/>
                  </a:lnTo>
                  <a:lnTo>
                    <a:pt x="56" y="144"/>
                  </a:lnTo>
                  <a:lnTo>
                    <a:pt x="74" y="120"/>
                  </a:lnTo>
                  <a:lnTo>
                    <a:pt x="96" y="96"/>
                  </a:lnTo>
                  <a:lnTo>
                    <a:pt x="120" y="74"/>
                  </a:lnTo>
                  <a:lnTo>
                    <a:pt x="144" y="56"/>
                  </a:lnTo>
                  <a:lnTo>
                    <a:pt x="172" y="40"/>
                  </a:lnTo>
                  <a:lnTo>
                    <a:pt x="200" y="26"/>
                  </a:lnTo>
                  <a:lnTo>
                    <a:pt x="232" y="14"/>
                  </a:lnTo>
                  <a:lnTo>
                    <a:pt x="262" y="6"/>
                  </a:lnTo>
                  <a:lnTo>
                    <a:pt x="296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62" y="2"/>
                  </a:lnTo>
                  <a:lnTo>
                    <a:pt x="396" y="6"/>
                  </a:lnTo>
                  <a:lnTo>
                    <a:pt x="428" y="14"/>
                  </a:lnTo>
                  <a:lnTo>
                    <a:pt x="458" y="26"/>
                  </a:lnTo>
                  <a:lnTo>
                    <a:pt x="486" y="40"/>
                  </a:lnTo>
                  <a:lnTo>
                    <a:pt x="514" y="56"/>
                  </a:lnTo>
                  <a:lnTo>
                    <a:pt x="538" y="74"/>
                  </a:lnTo>
                  <a:lnTo>
                    <a:pt x="562" y="96"/>
                  </a:lnTo>
                  <a:lnTo>
                    <a:pt x="584" y="120"/>
                  </a:lnTo>
                  <a:lnTo>
                    <a:pt x="602" y="144"/>
                  </a:lnTo>
                  <a:lnTo>
                    <a:pt x="620" y="172"/>
                  </a:lnTo>
                  <a:lnTo>
                    <a:pt x="632" y="200"/>
                  </a:lnTo>
                  <a:lnTo>
                    <a:pt x="644" y="232"/>
                  </a:lnTo>
                  <a:lnTo>
                    <a:pt x="652" y="262"/>
                  </a:lnTo>
                  <a:lnTo>
                    <a:pt x="658" y="296"/>
                  </a:lnTo>
                  <a:lnTo>
                    <a:pt x="658" y="330"/>
                  </a:lnTo>
                  <a:lnTo>
                    <a:pt x="658" y="33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40" name="Freeform 44"/>
            <p:cNvSpPr>
              <a:spLocks/>
            </p:cNvSpPr>
            <p:nvPr userDrawn="1"/>
          </p:nvSpPr>
          <p:spPr bwMode="auto">
            <a:xfrm>
              <a:off x="1357313" y="2601425"/>
              <a:ext cx="714375" cy="714375"/>
            </a:xfrm>
            <a:custGeom>
              <a:avLst/>
              <a:gdLst>
                <a:gd name="T0" fmla="*/ 450 w 450"/>
                <a:gd name="T1" fmla="*/ 226 h 450"/>
                <a:gd name="T2" fmla="*/ 446 w 450"/>
                <a:gd name="T3" fmla="*/ 270 h 450"/>
                <a:gd name="T4" fmla="*/ 432 w 450"/>
                <a:gd name="T5" fmla="*/ 312 h 450"/>
                <a:gd name="T6" fmla="*/ 412 w 450"/>
                <a:gd name="T7" fmla="*/ 352 h 450"/>
                <a:gd name="T8" fmla="*/ 384 w 450"/>
                <a:gd name="T9" fmla="*/ 384 h 450"/>
                <a:gd name="T10" fmla="*/ 352 w 450"/>
                <a:gd name="T11" fmla="*/ 412 h 450"/>
                <a:gd name="T12" fmla="*/ 312 w 450"/>
                <a:gd name="T13" fmla="*/ 432 h 450"/>
                <a:gd name="T14" fmla="*/ 270 w 450"/>
                <a:gd name="T15" fmla="*/ 446 h 450"/>
                <a:gd name="T16" fmla="*/ 226 w 450"/>
                <a:gd name="T17" fmla="*/ 450 h 450"/>
                <a:gd name="T18" fmla="*/ 202 w 450"/>
                <a:gd name="T19" fmla="*/ 450 h 450"/>
                <a:gd name="T20" fmla="*/ 158 w 450"/>
                <a:gd name="T21" fmla="*/ 440 h 450"/>
                <a:gd name="T22" fmla="*/ 118 w 450"/>
                <a:gd name="T23" fmla="*/ 424 h 450"/>
                <a:gd name="T24" fmla="*/ 82 w 450"/>
                <a:gd name="T25" fmla="*/ 398 h 450"/>
                <a:gd name="T26" fmla="*/ 52 w 450"/>
                <a:gd name="T27" fmla="*/ 368 h 450"/>
                <a:gd name="T28" fmla="*/ 28 w 450"/>
                <a:gd name="T29" fmla="*/ 332 h 450"/>
                <a:gd name="T30" fmla="*/ 10 w 450"/>
                <a:gd name="T31" fmla="*/ 292 h 450"/>
                <a:gd name="T32" fmla="*/ 2 w 450"/>
                <a:gd name="T33" fmla="*/ 248 h 450"/>
                <a:gd name="T34" fmla="*/ 0 w 450"/>
                <a:gd name="T35" fmla="*/ 226 h 450"/>
                <a:gd name="T36" fmla="*/ 4 w 450"/>
                <a:gd name="T37" fmla="*/ 180 h 450"/>
                <a:gd name="T38" fmla="*/ 18 w 450"/>
                <a:gd name="T39" fmla="*/ 138 h 450"/>
                <a:gd name="T40" fmla="*/ 38 w 450"/>
                <a:gd name="T41" fmla="*/ 100 h 450"/>
                <a:gd name="T42" fmla="*/ 66 w 450"/>
                <a:gd name="T43" fmla="*/ 66 h 450"/>
                <a:gd name="T44" fmla="*/ 100 w 450"/>
                <a:gd name="T45" fmla="*/ 38 h 450"/>
                <a:gd name="T46" fmla="*/ 138 w 450"/>
                <a:gd name="T47" fmla="*/ 18 h 450"/>
                <a:gd name="T48" fmla="*/ 180 w 450"/>
                <a:gd name="T49" fmla="*/ 4 h 450"/>
                <a:gd name="T50" fmla="*/ 226 w 450"/>
                <a:gd name="T51" fmla="*/ 0 h 450"/>
                <a:gd name="T52" fmla="*/ 248 w 450"/>
                <a:gd name="T53" fmla="*/ 0 h 450"/>
                <a:gd name="T54" fmla="*/ 292 w 450"/>
                <a:gd name="T55" fmla="*/ 10 h 450"/>
                <a:gd name="T56" fmla="*/ 332 w 450"/>
                <a:gd name="T57" fmla="*/ 28 h 450"/>
                <a:gd name="T58" fmla="*/ 368 w 450"/>
                <a:gd name="T59" fmla="*/ 52 h 450"/>
                <a:gd name="T60" fmla="*/ 398 w 450"/>
                <a:gd name="T61" fmla="*/ 82 h 450"/>
                <a:gd name="T62" fmla="*/ 424 w 450"/>
                <a:gd name="T63" fmla="*/ 118 h 450"/>
                <a:gd name="T64" fmla="*/ 440 w 450"/>
                <a:gd name="T65" fmla="*/ 158 h 450"/>
                <a:gd name="T66" fmla="*/ 450 w 450"/>
                <a:gd name="T67" fmla="*/ 202 h 450"/>
                <a:gd name="T68" fmla="*/ 450 w 450"/>
                <a:gd name="T69" fmla="*/ 22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0" h="450">
                  <a:moveTo>
                    <a:pt x="450" y="226"/>
                  </a:moveTo>
                  <a:lnTo>
                    <a:pt x="450" y="226"/>
                  </a:lnTo>
                  <a:lnTo>
                    <a:pt x="450" y="248"/>
                  </a:lnTo>
                  <a:lnTo>
                    <a:pt x="446" y="270"/>
                  </a:lnTo>
                  <a:lnTo>
                    <a:pt x="440" y="292"/>
                  </a:lnTo>
                  <a:lnTo>
                    <a:pt x="432" y="312"/>
                  </a:lnTo>
                  <a:lnTo>
                    <a:pt x="424" y="332"/>
                  </a:lnTo>
                  <a:lnTo>
                    <a:pt x="412" y="352"/>
                  </a:lnTo>
                  <a:lnTo>
                    <a:pt x="398" y="368"/>
                  </a:lnTo>
                  <a:lnTo>
                    <a:pt x="384" y="384"/>
                  </a:lnTo>
                  <a:lnTo>
                    <a:pt x="368" y="398"/>
                  </a:lnTo>
                  <a:lnTo>
                    <a:pt x="352" y="412"/>
                  </a:lnTo>
                  <a:lnTo>
                    <a:pt x="332" y="424"/>
                  </a:lnTo>
                  <a:lnTo>
                    <a:pt x="312" y="432"/>
                  </a:lnTo>
                  <a:lnTo>
                    <a:pt x="292" y="440"/>
                  </a:lnTo>
                  <a:lnTo>
                    <a:pt x="270" y="446"/>
                  </a:lnTo>
                  <a:lnTo>
                    <a:pt x="248" y="450"/>
                  </a:lnTo>
                  <a:lnTo>
                    <a:pt x="226" y="450"/>
                  </a:lnTo>
                  <a:lnTo>
                    <a:pt x="226" y="450"/>
                  </a:lnTo>
                  <a:lnTo>
                    <a:pt x="202" y="450"/>
                  </a:lnTo>
                  <a:lnTo>
                    <a:pt x="180" y="446"/>
                  </a:lnTo>
                  <a:lnTo>
                    <a:pt x="158" y="440"/>
                  </a:lnTo>
                  <a:lnTo>
                    <a:pt x="138" y="432"/>
                  </a:lnTo>
                  <a:lnTo>
                    <a:pt x="118" y="424"/>
                  </a:lnTo>
                  <a:lnTo>
                    <a:pt x="100" y="412"/>
                  </a:lnTo>
                  <a:lnTo>
                    <a:pt x="82" y="398"/>
                  </a:lnTo>
                  <a:lnTo>
                    <a:pt x="66" y="384"/>
                  </a:lnTo>
                  <a:lnTo>
                    <a:pt x="52" y="368"/>
                  </a:lnTo>
                  <a:lnTo>
                    <a:pt x="38" y="352"/>
                  </a:lnTo>
                  <a:lnTo>
                    <a:pt x="28" y="332"/>
                  </a:lnTo>
                  <a:lnTo>
                    <a:pt x="18" y="312"/>
                  </a:lnTo>
                  <a:lnTo>
                    <a:pt x="10" y="292"/>
                  </a:lnTo>
                  <a:lnTo>
                    <a:pt x="4" y="270"/>
                  </a:lnTo>
                  <a:lnTo>
                    <a:pt x="2" y="248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" y="202"/>
                  </a:lnTo>
                  <a:lnTo>
                    <a:pt x="4" y="180"/>
                  </a:lnTo>
                  <a:lnTo>
                    <a:pt x="10" y="158"/>
                  </a:lnTo>
                  <a:lnTo>
                    <a:pt x="18" y="138"/>
                  </a:lnTo>
                  <a:lnTo>
                    <a:pt x="28" y="118"/>
                  </a:lnTo>
                  <a:lnTo>
                    <a:pt x="38" y="100"/>
                  </a:lnTo>
                  <a:lnTo>
                    <a:pt x="52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100" y="38"/>
                  </a:lnTo>
                  <a:lnTo>
                    <a:pt x="118" y="28"/>
                  </a:lnTo>
                  <a:lnTo>
                    <a:pt x="138" y="18"/>
                  </a:lnTo>
                  <a:lnTo>
                    <a:pt x="158" y="10"/>
                  </a:lnTo>
                  <a:lnTo>
                    <a:pt x="180" y="4"/>
                  </a:lnTo>
                  <a:lnTo>
                    <a:pt x="20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8" y="0"/>
                  </a:lnTo>
                  <a:lnTo>
                    <a:pt x="270" y="4"/>
                  </a:lnTo>
                  <a:lnTo>
                    <a:pt x="292" y="10"/>
                  </a:lnTo>
                  <a:lnTo>
                    <a:pt x="312" y="18"/>
                  </a:lnTo>
                  <a:lnTo>
                    <a:pt x="332" y="28"/>
                  </a:lnTo>
                  <a:lnTo>
                    <a:pt x="352" y="38"/>
                  </a:lnTo>
                  <a:lnTo>
                    <a:pt x="368" y="52"/>
                  </a:lnTo>
                  <a:lnTo>
                    <a:pt x="384" y="66"/>
                  </a:lnTo>
                  <a:lnTo>
                    <a:pt x="398" y="82"/>
                  </a:lnTo>
                  <a:lnTo>
                    <a:pt x="412" y="100"/>
                  </a:lnTo>
                  <a:lnTo>
                    <a:pt x="424" y="118"/>
                  </a:lnTo>
                  <a:lnTo>
                    <a:pt x="432" y="138"/>
                  </a:lnTo>
                  <a:lnTo>
                    <a:pt x="440" y="158"/>
                  </a:lnTo>
                  <a:lnTo>
                    <a:pt x="446" y="180"/>
                  </a:lnTo>
                  <a:lnTo>
                    <a:pt x="450" y="202"/>
                  </a:lnTo>
                  <a:lnTo>
                    <a:pt x="450" y="226"/>
                  </a:lnTo>
                  <a:lnTo>
                    <a:pt x="450" y="226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41" name="Freeform 45"/>
            <p:cNvSpPr>
              <a:spLocks/>
            </p:cNvSpPr>
            <p:nvPr userDrawn="1"/>
          </p:nvSpPr>
          <p:spPr bwMode="auto">
            <a:xfrm>
              <a:off x="1531938" y="2922100"/>
              <a:ext cx="365125" cy="361950"/>
            </a:xfrm>
            <a:custGeom>
              <a:avLst/>
              <a:gdLst>
                <a:gd name="T0" fmla="*/ 230 w 230"/>
                <a:gd name="T1" fmla="*/ 114 h 228"/>
                <a:gd name="T2" fmla="*/ 230 w 230"/>
                <a:gd name="T3" fmla="*/ 114 h 228"/>
                <a:gd name="T4" fmla="*/ 228 w 230"/>
                <a:gd name="T5" fmla="*/ 138 h 228"/>
                <a:gd name="T6" fmla="*/ 220 w 230"/>
                <a:gd name="T7" fmla="*/ 158 h 228"/>
                <a:gd name="T8" fmla="*/ 210 w 230"/>
                <a:gd name="T9" fmla="*/ 178 h 228"/>
                <a:gd name="T10" fmla="*/ 196 w 230"/>
                <a:gd name="T11" fmla="*/ 196 h 228"/>
                <a:gd name="T12" fmla="*/ 180 w 230"/>
                <a:gd name="T13" fmla="*/ 210 h 228"/>
                <a:gd name="T14" fmla="*/ 160 w 230"/>
                <a:gd name="T15" fmla="*/ 220 h 228"/>
                <a:gd name="T16" fmla="*/ 138 w 230"/>
                <a:gd name="T17" fmla="*/ 226 h 228"/>
                <a:gd name="T18" fmla="*/ 116 w 230"/>
                <a:gd name="T19" fmla="*/ 228 h 228"/>
                <a:gd name="T20" fmla="*/ 116 w 230"/>
                <a:gd name="T21" fmla="*/ 228 h 228"/>
                <a:gd name="T22" fmla="*/ 92 w 230"/>
                <a:gd name="T23" fmla="*/ 226 h 228"/>
                <a:gd name="T24" fmla="*/ 70 w 230"/>
                <a:gd name="T25" fmla="*/ 220 h 228"/>
                <a:gd name="T26" fmla="*/ 52 w 230"/>
                <a:gd name="T27" fmla="*/ 210 h 228"/>
                <a:gd name="T28" fmla="*/ 34 w 230"/>
                <a:gd name="T29" fmla="*/ 196 h 228"/>
                <a:gd name="T30" fmla="*/ 20 w 230"/>
                <a:gd name="T31" fmla="*/ 178 h 228"/>
                <a:gd name="T32" fmla="*/ 10 w 230"/>
                <a:gd name="T33" fmla="*/ 158 h 228"/>
                <a:gd name="T34" fmla="*/ 4 w 230"/>
                <a:gd name="T35" fmla="*/ 138 h 228"/>
                <a:gd name="T36" fmla="*/ 0 w 230"/>
                <a:gd name="T37" fmla="*/ 114 h 228"/>
                <a:gd name="T38" fmla="*/ 0 w 230"/>
                <a:gd name="T39" fmla="*/ 114 h 228"/>
                <a:gd name="T40" fmla="*/ 4 w 230"/>
                <a:gd name="T41" fmla="*/ 92 h 228"/>
                <a:gd name="T42" fmla="*/ 10 w 230"/>
                <a:gd name="T43" fmla="*/ 70 h 228"/>
                <a:gd name="T44" fmla="*/ 20 w 230"/>
                <a:gd name="T45" fmla="*/ 50 h 228"/>
                <a:gd name="T46" fmla="*/ 34 w 230"/>
                <a:gd name="T47" fmla="*/ 34 h 228"/>
                <a:gd name="T48" fmla="*/ 52 w 230"/>
                <a:gd name="T49" fmla="*/ 20 h 228"/>
                <a:gd name="T50" fmla="*/ 70 w 230"/>
                <a:gd name="T51" fmla="*/ 10 h 228"/>
                <a:gd name="T52" fmla="*/ 92 w 230"/>
                <a:gd name="T53" fmla="*/ 2 h 228"/>
                <a:gd name="T54" fmla="*/ 116 w 230"/>
                <a:gd name="T55" fmla="*/ 0 h 228"/>
                <a:gd name="T56" fmla="*/ 116 w 230"/>
                <a:gd name="T57" fmla="*/ 0 h 228"/>
                <a:gd name="T58" fmla="*/ 138 w 230"/>
                <a:gd name="T59" fmla="*/ 2 h 228"/>
                <a:gd name="T60" fmla="*/ 160 w 230"/>
                <a:gd name="T61" fmla="*/ 10 h 228"/>
                <a:gd name="T62" fmla="*/ 180 w 230"/>
                <a:gd name="T63" fmla="*/ 20 h 228"/>
                <a:gd name="T64" fmla="*/ 196 w 230"/>
                <a:gd name="T65" fmla="*/ 34 h 228"/>
                <a:gd name="T66" fmla="*/ 210 w 230"/>
                <a:gd name="T67" fmla="*/ 50 h 228"/>
                <a:gd name="T68" fmla="*/ 220 w 230"/>
                <a:gd name="T69" fmla="*/ 70 h 228"/>
                <a:gd name="T70" fmla="*/ 228 w 230"/>
                <a:gd name="T71" fmla="*/ 92 h 228"/>
                <a:gd name="T72" fmla="*/ 230 w 230"/>
                <a:gd name="T73" fmla="*/ 114 h 228"/>
                <a:gd name="T74" fmla="*/ 230 w 230"/>
                <a:gd name="T75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228">
                  <a:moveTo>
                    <a:pt x="230" y="114"/>
                  </a:moveTo>
                  <a:lnTo>
                    <a:pt x="230" y="114"/>
                  </a:lnTo>
                  <a:lnTo>
                    <a:pt x="228" y="138"/>
                  </a:lnTo>
                  <a:lnTo>
                    <a:pt x="220" y="158"/>
                  </a:lnTo>
                  <a:lnTo>
                    <a:pt x="210" y="178"/>
                  </a:lnTo>
                  <a:lnTo>
                    <a:pt x="196" y="196"/>
                  </a:lnTo>
                  <a:lnTo>
                    <a:pt x="180" y="210"/>
                  </a:lnTo>
                  <a:lnTo>
                    <a:pt x="160" y="220"/>
                  </a:lnTo>
                  <a:lnTo>
                    <a:pt x="138" y="226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92" y="226"/>
                  </a:lnTo>
                  <a:lnTo>
                    <a:pt x="70" y="220"/>
                  </a:lnTo>
                  <a:lnTo>
                    <a:pt x="52" y="210"/>
                  </a:lnTo>
                  <a:lnTo>
                    <a:pt x="34" y="196"/>
                  </a:lnTo>
                  <a:lnTo>
                    <a:pt x="20" y="178"/>
                  </a:lnTo>
                  <a:lnTo>
                    <a:pt x="10" y="158"/>
                  </a:lnTo>
                  <a:lnTo>
                    <a:pt x="4" y="13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38" y="2"/>
                  </a:lnTo>
                  <a:lnTo>
                    <a:pt x="160" y="10"/>
                  </a:lnTo>
                  <a:lnTo>
                    <a:pt x="180" y="20"/>
                  </a:lnTo>
                  <a:lnTo>
                    <a:pt x="196" y="34"/>
                  </a:lnTo>
                  <a:lnTo>
                    <a:pt x="210" y="50"/>
                  </a:lnTo>
                  <a:lnTo>
                    <a:pt x="220" y="70"/>
                  </a:lnTo>
                  <a:lnTo>
                    <a:pt x="228" y="92"/>
                  </a:lnTo>
                  <a:lnTo>
                    <a:pt x="230" y="114"/>
                  </a:lnTo>
                  <a:lnTo>
                    <a:pt x="23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6"/>
            <p:cNvSpPr>
              <a:spLocks/>
            </p:cNvSpPr>
            <p:nvPr userDrawn="1"/>
          </p:nvSpPr>
          <p:spPr bwMode="auto">
            <a:xfrm>
              <a:off x="1881188" y="5211275"/>
              <a:ext cx="1047750" cy="1047750"/>
            </a:xfrm>
            <a:custGeom>
              <a:avLst/>
              <a:gdLst>
                <a:gd name="T0" fmla="*/ 660 w 660"/>
                <a:gd name="T1" fmla="*/ 330 h 660"/>
                <a:gd name="T2" fmla="*/ 652 w 660"/>
                <a:gd name="T3" fmla="*/ 396 h 660"/>
                <a:gd name="T4" fmla="*/ 634 w 660"/>
                <a:gd name="T5" fmla="*/ 458 h 660"/>
                <a:gd name="T6" fmla="*/ 604 w 660"/>
                <a:gd name="T7" fmla="*/ 514 h 660"/>
                <a:gd name="T8" fmla="*/ 562 w 660"/>
                <a:gd name="T9" fmla="*/ 564 h 660"/>
                <a:gd name="T10" fmla="*/ 514 w 660"/>
                <a:gd name="T11" fmla="*/ 604 h 660"/>
                <a:gd name="T12" fmla="*/ 458 w 660"/>
                <a:gd name="T13" fmla="*/ 634 h 660"/>
                <a:gd name="T14" fmla="*/ 396 w 660"/>
                <a:gd name="T15" fmla="*/ 654 h 660"/>
                <a:gd name="T16" fmla="*/ 330 w 660"/>
                <a:gd name="T17" fmla="*/ 660 h 660"/>
                <a:gd name="T18" fmla="*/ 296 w 660"/>
                <a:gd name="T19" fmla="*/ 658 h 660"/>
                <a:gd name="T20" fmla="*/ 232 w 660"/>
                <a:gd name="T21" fmla="*/ 646 h 660"/>
                <a:gd name="T22" fmla="*/ 172 w 660"/>
                <a:gd name="T23" fmla="*/ 620 h 660"/>
                <a:gd name="T24" fmla="*/ 120 w 660"/>
                <a:gd name="T25" fmla="*/ 584 h 660"/>
                <a:gd name="T26" fmla="*/ 76 w 660"/>
                <a:gd name="T27" fmla="*/ 540 h 660"/>
                <a:gd name="T28" fmla="*/ 40 w 660"/>
                <a:gd name="T29" fmla="*/ 488 h 660"/>
                <a:gd name="T30" fmla="*/ 14 w 660"/>
                <a:gd name="T31" fmla="*/ 428 h 660"/>
                <a:gd name="T32" fmla="*/ 2 w 660"/>
                <a:gd name="T33" fmla="*/ 364 h 660"/>
                <a:gd name="T34" fmla="*/ 0 w 660"/>
                <a:gd name="T35" fmla="*/ 330 h 660"/>
                <a:gd name="T36" fmla="*/ 6 w 660"/>
                <a:gd name="T37" fmla="*/ 264 h 660"/>
                <a:gd name="T38" fmla="*/ 26 w 660"/>
                <a:gd name="T39" fmla="*/ 202 h 660"/>
                <a:gd name="T40" fmla="*/ 56 w 660"/>
                <a:gd name="T41" fmla="*/ 146 h 660"/>
                <a:gd name="T42" fmla="*/ 96 w 660"/>
                <a:gd name="T43" fmla="*/ 98 h 660"/>
                <a:gd name="T44" fmla="*/ 146 w 660"/>
                <a:gd name="T45" fmla="*/ 56 h 660"/>
                <a:gd name="T46" fmla="*/ 202 w 660"/>
                <a:gd name="T47" fmla="*/ 26 h 660"/>
                <a:gd name="T48" fmla="*/ 264 w 660"/>
                <a:gd name="T49" fmla="*/ 8 h 660"/>
                <a:gd name="T50" fmla="*/ 330 w 660"/>
                <a:gd name="T51" fmla="*/ 0 h 660"/>
                <a:gd name="T52" fmla="*/ 364 w 660"/>
                <a:gd name="T53" fmla="*/ 2 h 660"/>
                <a:gd name="T54" fmla="*/ 428 w 660"/>
                <a:gd name="T55" fmla="*/ 16 h 660"/>
                <a:gd name="T56" fmla="*/ 486 w 660"/>
                <a:gd name="T57" fmla="*/ 40 h 660"/>
                <a:gd name="T58" fmla="*/ 540 w 660"/>
                <a:gd name="T59" fmla="*/ 76 h 660"/>
                <a:gd name="T60" fmla="*/ 584 w 660"/>
                <a:gd name="T61" fmla="*/ 120 h 660"/>
                <a:gd name="T62" fmla="*/ 620 w 660"/>
                <a:gd name="T63" fmla="*/ 174 h 660"/>
                <a:gd name="T64" fmla="*/ 644 w 660"/>
                <a:gd name="T65" fmla="*/ 232 h 660"/>
                <a:gd name="T66" fmla="*/ 658 w 660"/>
                <a:gd name="T67" fmla="*/ 296 h 660"/>
                <a:gd name="T68" fmla="*/ 660 w 660"/>
                <a:gd name="T69" fmla="*/ 33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0" h="660">
                  <a:moveTo>
                    <a:pt x="660" y="330"/>
                  </a:moveTo>
                  <a:lnTo>
                    <a:pt x="660" y="330"/>
                  </a:lnTo>
                  <a:lnTo>
                    <a:pt x="658" y="364"/>
                  </a:lnTo>
                  <a:lnTo>
                    <a:pt x="652" y="396"/>
                  </a:lnTo>
                  <a:lnTo>
                    <a:pt x="644" y="428"/>
                  </a:lnTo>
                  <a:lnTo>
                    <a:pt x="634" y="458"/>
                  </a:lnTo>
                  <a:lnTo>
                    <a:pt x="620" y="488"/>
                  </a:lnTo>
                  <a:lnTo>
                    <a:pt x="604" y="514"/>
                  </a:lnTo>
                  <a:lnTo>
                    <a:pt x="584" y="540"/>
                  </a:lnTo>
                  <a:lnTo>
                    <a:pt x="562" y="564"/>
                  </a:lnTo>
                  <a:lnTo>
                    <a:pt x="540" y="584"/>
                  </a:lnTo>
                  <a:lnTo>
                    <a:pt x="514" y="604"/>
                  </a:lnTo>
                  <a:lnTo>
                    <a:pt x="486" y="620"/>
                  </a:lnTo>
                  <a:lnTo>
                    <a:pt x="458" y="634"/>
                  </a:lnTo>
                  <a:lnTo>
                    <a:pt x="428" y="646"/>
                  </a:lnTo>
                  <a:lnTo>
                    <a:pt x="396" y="654"/>
                  </a:lnTo>
                  <a:lnTo>
                    <a:pt x="364" y="658"/>
                  </a:lnTo>
                  <a:lnTo>
                    <a:pt x="330" y="660"/>
                  </a:lnTo>
                  <a:lnTo>
                    <a:pt x="330" y="660"/>
                  </a:lnTo>
                  <a:lnTo>
                    <a:pt x="296" y="658"/>
                  </a:lnTo>
                  <a:lnTo>
                    <a:pt x="264" y="654"/>
                  </a:lnTo>
                  <a:lnTo>
                    <a:pt x="232" y="646"/>
                  </a:lnTo>
                  <a:lnTo>
                    <a:pt x="202" y="634"/>
                  </a:lnTo>
                  <a:lnTo>
                    <a:pt x="172" y="620"/>
                  </a:lnTo>
                  <a:lnTo>
                    <a:pt x="146" y="604"/>
                  </a:lnTo>
                  <a:lnTo>
                    <a:pt x="120" y="584"/>
                  </a:lnTo>
                  <a:lnTo>
                    <a:pt x="96" y="564"/>
                  </a:lnTo>
                  <a:lnTo>
                    <a:pt x="76" y="540"/>
                  </a:lnTo>
                  <a:lnTo>
                    <a:pt x="56" y="514"/>
                  </a:lnTo>
                  <a:lnTo>
                    <a:pt x="40" y="488"/>
                  </a:lnTo>
                  <a:lnTo>
                    <a:pt x="26" y="458"/>
                  </a:lnTo>
                  <a:lnTo>
                    <a:pt x="14" y="428"/>
                  </a:lnTo>
                  <a:lnTo>
                    <a:pt x="6" y="396"/>
                  </a:lnTo>
                  <a:lnTo>
                    <a:pt x="2" y="364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296"/>
                  </a:lnTo>
                  <a:lnTo>
                    <a:pt x="6" y="264"/>
                  </a:lnTo>
                  <a:lnTo>
                    <a:pt x="14" y="232"/>
                  </a:lnTo>
                  <a:lnTo>
                    <a:pt x="26" y="202"/>
                  </a:lnTo>
                  <a:lnTo>
                    <a:pt x="40" y="174"/>
                  </a:lnTo>
                  <a:lnTo>
                    <a:pt x="56" y="146"/>
                  </a:lnTo>
                  <a:lnTo>
                    <a:pt x="76" y="120"/>
                  </a:lnTo>
                  <a:lnTo>
                    <a:pt x="96" y="98"/>
                  </a:lnTo>
                  <a:lnTo>
                    <a:pt x="120" y="76"/>
                  </a:lnTo>
                  <a:lnTo>
                    <a:pt x="146" y="56"/>
                  </a:lnTo>
                  <a:lnTo>
                    <a:pt x="172" y="40"/>
                  </a:lnTo>
                  <a:lnTo>
                    <a:pt x="202" y="26"/>
                  </a:lnTo>
                  <a:lnTo>
                    <a:pt x="232" y="16"/>
                  </a:lnTo>
                  <a:lnTo>
                    <a:pt x="264" y="8"/>
                  </a:lnTo>
                  <a:lnTo>
                    <a:pt x="296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64" y="2"/>
                  </a:lnTo>
                  <a:lnTo>
                    <a:pt x="396" y="8"/>
                  </a:lnTo>
                  <a:lnTo>
                    <a:pt x="428" y="16"/>
                  </a:lnTo>
                  <a:lnTo>
                    <a:pt x="458" y="26"/>
                  </a:lnTo>
                  <a:lnTo>
                    <a:pt x="486" y="40"/>
                  </a:lnTo>
                  <a:lnTo>
                    <a:pt x="514" y="56"/>
                  </a:lnTo>
                  <a:lnTo>
                    <a:pt x="540" y="76"/>
                  </a:lnTo>
                  <a:lnTo>
                    <a:pt x="562" y="98"/>
                  </a:lnTo>
                  <a:lnTo>
                    <a:pt x="584" y="120"/>
                  </a:lnTo>
                  <a:lnTo>
                    <a:pt x="604" y="146"/>
                  </a:lnTo>
                  <a:lnTo>
                    <a:pt x="620" y="174"/>
                  </a:lnTo>
                  <a:lnTo>
                    <a:pt x="634" y="202"/>
                  </a:lnTo>
                  <a:lnTo>
                    <a:pt x="644" y="232"/>
                  </a:lnTo>
                  <a:lnTo>
                    <a:pt x="652" y="264"/>
                  </a:lnTo>
                  <a:lnTo>
                    <a:pt x="658" y="296"/>
                  </a:lnTo>
                  <a:lnTo>
                    <a:pt x="660" y="330"/>
                  </a:lnTo>
                  <a:lnTo>
                    <a:pt x="660" y="330"/>
                  </a:lnTo>
                  <a:close/>
                </a:path>
              </a:pathLst>
            </a:cu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47"/>
            <p:cNvSpPr>
              <a:spLocks/>
            </p:cNvSpPr>
            <p:nvPr userDrawn="1"/>
          </p:nvSpPr>
          <p:spPr bwMode="auto">
            <a:xfrm>
              <a:off x="2046288" y="5490675"/>
              <a:ext cx="717550" cy="717550"/>
            </a:xfrm>
            <a:custGeom>
              <a:avLst/>
              <a:gdLst>
                <a:gd name="T0" fmla="*/ 452 w 452"/>
                <a:gd name="T1" fmla="*/ 226 h 452"/>
                <a:gd name="T2" fmla="*/ 446 w 452"/>
                <a:gd name="T3" fmla="*/ 272 h 452"/>
                <a:gd name="T4" fmla="*/ 434 w 452"/>
                <a:gd name="T5" fmla="*/ 314 h 452"/>
                <a:gd name="T6" fmla="*/ 412 w 452"/>
                <a:gd name="T7" fmla="*/ 352 h 452"/>
                <a:gd name="T8" fmla="*/ 386 w 452"/>
                <a:gd name="T9" fmla="*/ 386 h 452"/>
                <a:gd name="T10" fmla="*/ 352 w 452"/>
                <a:gd name="T11" fmla="*/ 412 h 452"/>
                <a:gd name="T12" fmla="*/ 314 w 452"/>
                <a:gd name="T13" fmla="*/ 434 h 452"/>
                <a:gd name="T14" fmla="*/ 272 w 452"/>
                <a:gd name="T15" fmla="*/ 446 h 452"/>
                <a:gd name="T16" fmla="*/ 226 w 452"/>
                <a:gd name="T17" fmla="*/ 452 h 452"/>
                <a:gd name="T18" fmla="*/ 202 w 452"/>
                <a:gd name="T19" fmla="*/ 450 h 452"/>
                <a:gd name="T20" fmla="*/ 158 w 452"/>
                <a:gd name="T21" fmla="*/ 442 h 452"/>
                <a:gd name="T22" fmla="*/ 118 w 452"/>
                <a:gd name="T23" fmla="*/ 424 h 452"/>
                <a:gd name="T24" fmla="*/ 82 w 452"/>
                <a:gd name="T25" fmla="*/ 400 h 452"/>
                <a:gd name="T26" fmla="*/ 52 w 452"/>
                <a:gd name="T27" fmla="*/ 370 h 452"/>
                <a:gd name="T28" fmla="*/ 28 w 452"/>
                <a:gd name="T29" fmla="*/ 334 h 452"/>
                <a:gd name="T30" fmla="*/ 10 w 452"/>
                <a:gd name="T31" fmla="*/ 294 h 452"/>
                <a:gd name="T32" fmla="*/ 2 w 452"/>
                <a:gd name="T33" fmla="*/ 250 h 452"/>
                <a:gd name="T34" fmla="*/ 0 w 452"/>
                <a:gd name="T35" fmla="*/ 226 h 452"/>
                <a:gd name="T36" fmla="*/ 6 w 452"/>
                <a:gd name="T37" fmla="*/ 180 h 452"/>
                <a:gd name="T38" fmla="*/ 18 w 452"/>
                <a:gd name="T39" fmla="*/ 138 h 452"/>
                <a:gd name="T40" fmla="*/ 38 w 452"/>
                <a:gd name="T41" fmla="*/ 100 h 452"/>
                <a:gd name="T42" fmla="*/ 66 w 452"/>
                <a:gd name="T43" fmla="*/ 66 h 452"/>
                <a:gd name="T44" fmla="*/ 100 w 452"/>
                <a:gd name="T45" fmla="*/ 40 h 452"/>
                <a:gd name="T46" fmla="*/ 138 w 452"/>
                <a:gd name="T47" fmla="*/ 18 h 452"/>
                <a:gd name="T48" fmla="*/ 180 w 452"/>
                <a:gd name="T49" fmla="*/ 6 h 452"/>
                <a:gd name="T50" fmla="*/ 226 w 452"/>
                <a:gd name="T51" fmla="*/ 0 h 452"/>
                <a:gd name="T52" fmla="*/ 248 w 452"/>
                <a:gd name="T53" fmla="*/ 2 h 452"/>
                <a:gd name="T54" fmla="*/ 292 w 452"/>
                <a:gd name="T55" fmla="*/ 10 h 452"/>
                <a:gd name="T56" fmla="*/ 334 w 452"/>
                <a:gd name="T57" fmla="*/ 28 h 452"/>
                <a:gd name="T58" fmla="*/ 370 w 452"/>
                <a:gd name="T59" fmla="*/ 52 h 452"/>
                <a:gd name="T60" fmla="*/ 400 w 452"/>
                <a:gd name="T61" fmla="*/ 82 h 452"/>
                <a:gd name="T62" fmla="*/ 424 w 452"/>
                <a:gd name="T63" fmla="*/ 118 h 452"/>
                <a:gd name="T64" fmla="*/ 440 w 452"/>
                <a:gd name="T65" fmla="*/ 160 h 452"/>
                <a:gd name="T66" fmla="*/ 450 w 452"/>
                <a:gd name="T67" fmla="*/ 204 h 452"/>
                <a:gd name="T68" fmla="*/ 452 w 452"/>
                <a:gd name="T69" fmla="*/ 22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2" h="452">
                  <a:moveTo>
                    <a:pt x="452" y="226"/>
                  </a:moveTo>
                  <a:lnTo>
                    <a:pt x="452" y="226"/>
                  </a:lnTo>
                  <a:lnTo>
                    <a:pt x="450" y="250"/>
                  </a:lnTo>
                  <a:lnTo>
                    <a:pt x="446" y="272"/>
                  </a:lnTo>
                  <a:lnTo>
                    <a:pt x="440" y="294"/>
                  </a:lnTo>
                  <a:lnTo>
                    <a:pt x="434" y="314"/>
                  </a:lnTo>
                  <a:lnTo>
                    <a:pt x="424" y="334"/>
                  </a:lnTo>
                  <a:lnTo>
                    <a:pt x="412" y="352"/>
                  </a:lnTo>
                  <a:lnTo>
                    <a:pt x="400" y="370"/>
                  </a:lnTo>
                  <a:lnTo>
                    <a:pt x="386" y="386"/>
                  </a:lnTo>
                  <a:lnTo>
                    <a:pt x="370" y="400"/>
                  </a:lnTo>
                  <a:lnTo>
                    <a:pt x="352" y="412"/>
                  </a:lnTo>
                  <a:lnTo>
                    <a:pt x="334" y="424"/>
                  </a:lnTo>
                  <a:lnTo>
                    <a:pt x="314" y="434"/>
                  </a:lnTo>
                  <a:lnTo>
                    <a:pt x="292" y="442"/>
                  </a:lnTo>
                  <a:lnTo>
                    <a:pt x="272" y="446"/>
                  </a:lnTo>
                  <a:lnTo>
                    <a:pt x="248" y="450"/>
                  </a:lnTo>
                  <a:lnTo>
                    <a:pt x="226" y="452"/>
                  </a:lnTo>
                  <a:lnTo>
                    <a:pt x="226" y="452"/>
                  </a:lnTo>
                  <a:lnTo>
                    <a:pt x="202" y="450"/>
                  </a:lnTo>
                  <a:lnTo>
                    <a:pt x="180" y="446"/>
                  </a:lnTo>
                  <a:lnTo>
                    <a:pt x="158" y="442"/>
                  </a:lnTo>
                  <a:lnTo>
                    <a:pt x="138" y="434"/>
                  </a:lnTo>
                  <a:lnTo>
                    <a:pt x="118" y="424"/>
                  </a:lnTo>
                  <a:lnTo>
                    <a:pt x="100" y="412"/>
                  </a:lnTo>
                  <a:lnTo>
                    <a:pt x="82" y="400"/>
                  </a:lnTo>
                  <a:lnTo>
                    <a:pt x="66" y="386"/>
                  </a:lnTo>
                  <a:lnTo>
                    <a:pt x="52" y="370"/>
                  </a:lnTo>
                  <a:lnTo>
                    <a:pt x="38" y="352"/>
                  </a:lnTo>
                  <a:lnTo>
                    <a:pt x="28" y="334"/>
                  </a:lnTo>
                  <a:lnTo>
                    <a:pt x="18" y="314"/>
                  </a:lnTo>
                  <a:lnTo>
                    <a:pt x="10" y="294"/>
                  </a:lnTo>
                  <a:lnTo>
                    <a:pt x="6" y="272"/>
                  </a:lnTo>
                  <a:lnTo>
                    <a:pt x="2" y="25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" y="204"/>
                  </a:lnTo>
                  <a:lnTo>
                    <a:pt x="6" y="180"/>
                  </a:lnTo>
                  <a:lnTo>
                    <a:pt x="10" y="160"/>
                  </a:lnTo>
                  <a:lnTo>
                    <a:pt x="18" y="138"/>
                  </a:lnTo>
                  <a:lnTo>
                    <a:pt x="28" y="118"/>
                  </a:lnTo>
                  <a:lnTo>
                    <a:pt x="38" y="100"/>
                  </a:lnTo>
                  <a:lnTo>
                    <a:pt x="52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100" y="40"/>
                  </a:lnTo>
                  <a:lnTo>
                    <a:pt x="118" y="28"/>
                  </a:lnTo>
                  <a:lnTo>
                    <a:pt x="138" y="18"/>
                  </a:lnTo>
                  <a:lnTo>
                    <a:pt x="158" y="10"/>
                  </a:lnTo>
                  <a:lnTo>
                    <a:pt x="180" y="6"/>
                  </a:lnTo>
                  <a:lnTo>
                    <a:pt x="202" y="2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8" y="2"/>
                  </a:lnTo>
                  <a:lnTo>
                    <a:pt x="272" y="6"/>
                  </a:lnTo>
                  <a:lnTo>
                    <a:pt x="292" y="10"/>
                  </a:lnTo>
                  <a:lnTo>
                    <a:pt x="314" y="18"/>
                  </a:lnTo>
                  <a:lnTo>
                    <a:pt x="334" y="28"/>
                  </a:lnTo>
                  <a:lnTo>
                    <a:pt x="352" y="40"/>
                  </a:lnTo>
                  <a:lnTo>
                    <a:pt x="370" y="52"/>
                  </a:lnTo>
                  <a:lnTo>
                    <a:pt x="386" y="66"/>
                  </a:lnTo>
                  <a:lnTo>
                    <a:pt x="400" y="82"/>
                  </a:lnTo>
                  <a:lnTo>
                    <a:pt x="412" y="100"/>
                  </a:lnTo>
                  <a:lnTo>
                    <a:pt x="424" y="118"/>
                  </a:lnTo>
                  <a:lnTo>
                    <a:pt x="434" y="138"/>
                  </a:lnTo>
                  <a:lnTo>
                    <a:pt x="440" y="160"/>
                  </a:lnTo>
                  <a:lnTo>
                    <a:pt x="446" y="180"/>
                  </a:lnTo>
                  <a:lnTo>
                    <a:pt x="450" y="204"/>
                  </a:lnTo>
                  <a:lnTo>
                    <a:pt x="452" y="226"/>
                  </a:lnTo>
                  <a:lnTo>
                    <a:pt x="452" y="226"/>
                  </a:lnTo>
                  <a:close/>
                </a:path>
              </a:pathLst>
            </a:cu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44" name="Freeform 48"/>
            <p:cNvSpPr>
              <a:spLocks/>
            </p:cNvSpPr>
            <p:nvPr userDrawn="1"/>
          </p:nvSpPr>
          <p:spPr bwMode="auto">
            <a:xfrm>
              <a:off x="2224088" y="5814525"/>
              <a:ext cx="361950" cy="361950"/>
            </a:xfrm>
            <a:custGeom>
              <a:avLst/>
              <a:gdLst>
                <a:gd name="T0" fmla="*/ 228 w 228"/>
                <a:gd name="T1" fmla="*/ 114 h 228"/>
                <a:gd name="T2" fmla="*/ 228 w 228"/>
                <a:gd name="T3" fmla="*/ 114 h 228"/>
                <a:gd name="T4" fmla="*/ 226 w 228"/>
                <a:gd name="T5" fmla="*/ 136 h 228"/>
                <a:gd name="T6" fmla="*/ 220 w 228"/>
                <a:gd name="T7" fmla="*/ 158 h 228"/>
                <a:gd name="T8" fmla="*/ 208 w 228"/>
                <a:gd name="T9" fmla="*/ 178 h 228"/>
                <a:gd name="T10" fmla="*/ 194 w 228"/>
                <a:gd name="T11" fmla="*/ 194 h 228"/>
                <a:gd name="T12" fmla="*/ 178 w 228"/>
                <a:gd name="T13" fmla="*/ 208 h 228"/>
                <a:gd name="T14" fmla="*/ 158 w 228"/>
                <a:gd name="T15" fmla="*/ 218 h 228"/>
                <a:gd name="T16" fmla="*/ 136 w 228"/>
                <a:gd name="T17" fmla="*/ 226 h 228"/>
                <a:gd name="T18" fmla="*/ 114 w 228"/>
                <a:gd name="T19" fmla="*/ 228 h 228"/>
                <a:gd name="T20" fmla="*/ 114 w 228"/>
                <a:gd name="T21" fmla="*/ 228 h 228"/>
                <a:gd name="T22" fmla="*/ 90 w 228"/>
                <a:gd name="T23" fmla="*/ 226 h 228"/>
                <a:gd name="T24" fmla="*/ 70 w 228"/>
                <a:gd name="T25" fmla="*/ 218 h 228"/>
                <a:gd name="T26" fmla="*/ 50 w 228"/>
                <a:gd name="T27" fmla="*/ 208 h 228"/>
                <a:gd name="T28" fmla="*/ 32 w 228"/>
                <a:gd name="T29" fmla="*/ 194 h 228"/>
                <a:gd name="T30" fmla="*/ 20 w 228"/>
                <a:gd name="T31" fmla="*/ 178 h 228"/>
                <a:gd name="T32" fmla="*/ 8 w 228"/>
                <a:gd name="T33" fmla="*/ 158 h 228"/>
                <a:gd name="T34" fmla="*/ 2 w 228"/>
                <a:gd name="T35" fmla="*/ 136 h 228"/>
                <a:gd name="T36" fmla="*/ 0 w 228"/>
                <a:gd name="T37" fmla="*/ 114 h 228"/>
                <a:gd name="T38" fmla="*/ 0 w 228"/>
                <a:gd name="T39" fmla="*/ 114 h 228"/>
                <a:gd name="T40" fmla="*/ 2 w 228"/>
                <a:gd name="T41" fmla="*/ 90 h 228"/>
                <a:gd name="T42" fmla="*/ 8 w 228"/>
                <a:gd name="T43" fmla="*/ 70 h 228"/>
                <a:gd name="T44" fmla="*/ 20 w 228"/>
                <a:gd name="T45" fmla="*/ 50 h 228"/>
                <a:gd name="T46" fmla="*/ 32 w 228"/>
                <a:gd name="T47" fmla="*/ 32 h 228"/>
                <a:gd name="T48" fmla="*/ 50 w 228"/>
                <a:gd name="T49" fmla="*/ 18 h 228"/>
                <a:gd name="T50" fmla="*/ 70 w 228"/>
                <a:gd name="T51" fmla="*/ 8 h 228"/>
                <a:gd name="T52" fmla="*/ 90 w 228"/>
                <a:gd name="T53" fmla="*/ 2 h 228"/>
                <a:gd name="T54" fmla="*/ 114 w 228"/>
                <a:gd name="T55" fmla="*/ 0 h 228"/>
                <a:gd name="T56" fmla="*/ 114 w 228"/>
                <a:gd name="T57" fmla="*/ 0 h 228"/>
                <a:gd name="T58" fmla="*/ 136 w 228"/>
                <a:gd name="T59" fmla="*/ 2 h 228"/>
                <a:gd name="T60" fmla="*/ 158 w 228"/>
                <a:gd name="T61" fmla="*/ 8 h 228"/>
                <a:gd name="T62" fmla="*/ 178 w 228"/>
                <a:gd name="T63" fmla="*/ 18 h 228"/>
                <a:gd name="T64" fmla="*/ 194 w 228"/>
                <a:gd name="T65" fmla="*/ 32 h 228"/>
                <a:gd name="T66" fmla="*/ 208 w 228"/>
                <a:gd name="T67" fmla="*/ 50 h 228"/>
                <a:gd name="T68" fmla="*/ 220 w 228"/>
                <a:gd name="T69" fmla="*/ 70 h 228"/>
                <a:gd name="T70" fmla="*/ 226 w 228"/>
                <a:gd name="T71" fmla="*/ 90 h 228"/>
                <a:gd name="T72" fmla="*/ 228 w 228"/>
                <a:gd name="T73" fmla="*/ 114 h 228"/>
                <a:gd name="T74" fmla="*/ 228 w 228"/>
                <a:gd name="T75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228">
                  <a:moveTo>
                    <a:pt x="228" y="114"/>
                  </a:moveTo>
                  <a:lnTo>
                    <a:pt x="228" y="114"/>
                  </a:lnTo>
                  <a:lnTo>
                    <a:pt x="226" y="136"/>
                  </a:lnTo>
                  <a:lnTo>
                    <a:pt x="220" y="158"/>
                  </a:lnTo>
                  <a:lnTo>
                    <a:pt x="208" y="178"/>
                  </a:lnTo>
                  <a:lnTo>
                    <a:pt x="194" y="194"/>
                  </a:lnTo>
                  <a:lnTo>
                    <a:pt x="178" y="208"/>
                  </a:lnTo>
                  <a:lnTo>
                    <a:pt x="158" y="218"/>
                  </a:lnTo>
                  <a:lnTo>
                    <a:pt x="136" y="226"/>
                  </a:lnTo>
                  <a:lnTo>
                    <a:pt x="114" y="228"/>
                  </a:lnTo>
                  <a:lnTo>
                    <a:pt x="114" y="228"/>
                  </a:lnTo>
                  <a:lnTo>
                    <a:pt x="90" y="226"/>
                  </a:lnTo>
                  <a:lnTo>
                    <a:pt x="70" y="218"/>
                  </a:lnTo>
                  <a:lnTo>
                    <a:pt x="50" y="208"/>
                  </a:lnTo>
                  <a:lnTo>
                    <a:pt x="32" y="194"/>
                  </a:lnTo>
                  <a:lnTo>
                    <a:pt x="20" y="178"/>
                  </a:lnTo>
                  <a:lnTo>
                    <a:pt x="8" y="158"/>
                  </a:lnTo>
                  <a:lnTo>
                    <a:pt x="2" y="13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0"/>
                  </a:lnTo>
                  <a:lnTo>
                    <a:pt x="8" y="70"/>
                  </a:lnTo>
                  <a:lnTo>
                    <a:pt x="20" y="50"/>
                  </a:lnTo>
                  <a:lnTo>
                    <a:pt x="32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6" y="2"/>
                  </a:lnTo>
                  <a:lnTo>
                    <a:pt x="158" y="8"/>
                  </a:lnTo>
                  <a:lnTo>
                    <a:pt x="178" y="18"/>
                  </a:lnTo>
                  <a:lnTo>
                    <a:pt x="194" y="32"/>
                  </a:lnTo>
                  <a:lnTo>
                    <a:pt x="208" y="50"/>
                  </a:lnTo>
                  <a:lnTo>
                    <a:pt x="220" y="70"/>
                  </a:lnTo>
                  <a:lnTo>
                    <a:pt x="226" y="90"/>
                  </a:lnTo>
                  <a:lnTo>
                    <a:pt x="228" y="114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49"/>
            <p:cNvSpPr>
              <a:spLocks/>
            </p:cNvSpPr>
            <p:nvPr userDrawn="1"/>
          </p:nvSpPr>
          <p:spPr bwMode="auto">
            <a:xfrm>
              <a:off x="3109913" y="5214450"/>
              <a:ext cx="790575" cy="790575"/>
            </a:xfrm>
            <a:custGeom>
              <a:avLst/>
              <a:gdLst>
                <a:gd name="T0" fmla="*/ 498 w 498"/>
                <a:gd name="T1" fmla="*/ 250 h 498"/>
                <a:gd name="T2" fmla="*/ 494 w 498"/>
                <a:gd name="T3" fmla="*/ 300 h 498"/>
                <a:gd name="T4" fmla="*/ 478 w 498"/>
                <a:gd name="T5" fmla="*/ 346 h 498"/>
                <a:gd name="T6" fmla="*/ 456 w 498"/>
                <a:gd name="T7" fmla="*/ 388 h 498"/>
                <a:gd name="T8" fmla="*/ 426 w 498"/>
                <a:gd name="T9" fmla="*/ 426 h 498"/>
                <a:gd name="T10" fmla="*/ 388 w 498"/>
                <a:gd name="T11" fmla="*/ 456 h 498"/>
                <a:gd name="T12" fmla="*/ 346 w 498"/>
                <a:gd name="T13" fmla="*/ 478 h 498"/>
                <a:gd name="T14" fmla="*/ 300 w 498"/>
                <a:gd name="T15" fmla="*/ 492 h 498"/>
                <a:gd name="T16" fmla="*/ 250 w 498"/>
                <a:gd name="T17" fmla="*/ 498 h 498"/>
                <a:gd name="T18" fmla="*/ 224 w 498"/>
                <a:gd name="T19" fmla="*/ 496 h 498"/>
                <a:gd name="T20" fmla="*/ 176 w 498"/>
                <a:gd name="T21" fmla="*/ 486 h 498"/>
                <a:gd name="T22" fmla="*/ 132 w 498"/>
                <a:gd name="T23" fmla="*/ 468 h 498"/>
                <a:gd name="T24" fmla="*/ 92 w 498"/>
                <a:gd name="T25" fmla="*/ 442 h 498"/>
                <a:gd name="T26" fmla="*/ 58 w 498"/>
                <a:gd name="T27" fmla="*/ 408 h 498"/>
                <a:gd name="T28" fmla="*/ 30 w 498"/>
                <a:gd name="T29" fmla="*/ 368 h 498"/>
                <a:gd name="T30" fmla="*/ 12 w 498"/>
                <a:gd name="T31" fmla="*/ 324 h 498"/>
                <a:gd name="T32" fmla="*/ 2 w 498"/>
                <a:gd name="T33" fmla="*/ 274 h 498"/>
                <a:gd name="T34" fmla="*/ 0 w 498"/>
                <a:gd name="T35" fmla="*/ 250 h 498"/>
                <a:gd name="T36" fmla="*/ 6 w 498"/>
                <a:gd name="T37" fmla="*/ 200 h 498"/>
                <a:gd name="T38" fmla="*/ 20 w 498"/>
                <a:gd name="T39" fmla="*/ 152 h 498"/>
                <a:gd name="T40" fmla="*/ 44 w 498"/>
                <a:gd name="T41" fmla="*/ 110 h 498"/>
                <a:gd name="T42" fmla="*/ 74 w 498"/>
                <a:gd name="T43" fmla="*/ 74 h 498"/>
                <a:gd name="T44" fmla="*/ 110 w 498"/>
                <a:gd name="T45" fmla="*/ 42 h 498"/>
                <a:gd name="T46" fmla="*/ 152 w 498"/>
                <a:gd name="T47" fmla="*/ 20 h 498"/>
                <a:gd name="T48" fmla="*/ 200 w 498"/>
                <a:gd name="T49" fmla="*/ 6 h 498"/>
                <a:gd name="T50" fmla="*/ 250 w 498"/>
                <a:gd name="T51" fmla="*/ 0 h 498"/>
                <a:gd name="T52" fmla="*/ 276 w 498"/>
                <a:gd name="T53" fmla="*/ 2 h 498"/>
                <a:gd name="T54" fmla="*/ 324 w 498"/>
                <a:gd name="T55" fmla="*/ 12 h 498"/>
                <a:gd name="T56" fmla="*/ 368 w 498"/>
                <a:gd name="T57" fmla="*/ 30 h 498"/>
                <a:gd name="T58" fmla="*/ 408 w 498"/>
                <a:gd name="T59" fmla="*/ 58 h 498"/>
                <a:gd name="T60" fmla="*/ 442 w 498"/>
                <a:gd name="T61" fmla="*/ 92 h 498"/>
                <a:gd name="T62" fmla="*/ 468 w 498"/>
                <a:gd name="T63" fmla="*/ 130 h 498"/>
                <a:gd name="T64" fmla="*/ 488 w 498"/>
                <a:gd name="T65" fmla="*/ 176 h 498"/>
                <a:gd name="T66" fmla="*/ 498 w 498"/>
                <a:gd name="T67" fmla="*/ 224 h 498"/>
                <a:gd name="T68" fmla="*/ 498 w 498"/>
                <a:gd name="T69" fmla="*/ 25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8" h="498">
                  <a:moveTo>
                    <a:pt x="498" y="250"/>
                  </a:moveTo>
                  <a:lnTo>
                    <a:pt x="498" y="250"/>
                  </a:lnTo>
                  <a:lnTo>
                    <a:pt x="498" y="274"/>
                  </a:lnTo>
                  <a:lnTo>
                    <a:pt x="494" y="300"/>
                  </a:lnTo>
                  <a:lnTo>
                    <a:pt x="488" y="324"/>
                  </a:lnTo>
                  <a:lnTo>
                    <a:pt x="478" y="346"/>
                  </a:lnTo>
                  <a:lnTo>
                    <a:pt x="468" y="368"/>
                  </a:lnTo>
                  <a:lnTo>
                    <a:pt x="456" y="388"/>
                  </a:lnTo>
                  <a:lnTo>
                    <a:pt x="442" y="408"/>
                  </a:lnTo>
                  <a:lnTo>
                    <a:pt x="426" y="426"/>
                  </a:lnTo>
                  <a:lnTo>
                    <a:pt x="408" y="442"/>
                  </a:lnTo>
                  <a:lnTo>
                    <a:pt x="388" y="456"/>
                  </a:lnTo>
                  <a:lnTo>
                    <a:pt x="368" y="468"/>
                  </a:lnTo>
                  <a:lnTo>
                    <a:pt x="346" y="478"/>
                  </a:lnTo>
                  <a:lnTo>
                    <a:pt x="324" y="486"/>
                  </a:lnTo>
                  <a:lnTo>
                    <a:pt x="300" y="492"/>
                  </a:lnTo>
                  <a:lnTo>
                    <a:pt x="276" y="496"/>
                  </a:lnTo>
                  <a:lnTo>
                    <a:pt x="250" y="498"/>
                  </a:lnTo>
                  <a:lnTo>
                    <a:pt x="250" y="498"/>
                  </a:lnTo>
                  <a:lnTo>
                    <a:pt x="224" y="496"/>
                  </a:lnTo>
                  <a:lnTo>
                    <a:pt x="200" y="492"/>
                  </a:lnTo>
                  <a:lnTo>
                    <a:pt x="176" y="486"/>
                  </a:lnTo>
                  <a:lnTo>
                    <a:pt x="152" y="478"/>
                  </a:lnTo>
                  <a:lnTo>
                    <a:pt x="132" y="468"/>
                  </a:lnTo>
                  <a:lnTo>
                    <a:pt x="110" y="456"/>
                  </a:lnTo>
                  <a:lnTo>
                    <a:pt x="92" y="442"/>
                  </a:lnTo>
                  <a:lnTo>
                    <a:pt x="74" y="426"/>
                  </a:lnTo>
                  <a:lnTo>
                    <a:pt x="58" y="408"/>
                  </a:lnTo>
                  <a:lnTo>
                    <a:pt x="44" y="388"/>
                  </a:lnTo>
                  <a:lnTo>
                    <a:pt x="30" y="368"/>
                  </a:lnTo>
                  <a:lnTo>
                    <a:pt x="20" y="346"/>
                  </a:lnTo>
                  <a:lnTo>
                    <a:pt x="12" y="324"/>
                  </a:lnTo>
                  <a:lnTo>
                    <a:pt x="6" y="300"/>
                  </a:lnTo>
                  <a:lnTo>
                    <a:pt x="2" y="27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24"/>
                  </a:lnTo>
                  <a:lnTo>
                    <a:pt x="6" y="200"/>
                  </a:lnTo>
                  <a:lnTo>
                    <a:pt x="12" y="176"/>
                  </a:lnTo>
                  <a:lnTo>
                    <a:pt x="20" y="152"/>
                  </a:lnTo>
                  <a:lnTo>
                    <a:pt x="30" y="130"/>
                  </a:lnTo>
                  <a:lnTo>
                    <a:pt x="44" y="110"/>
                  </a:lnTo>
                  <a:lnTo>
                    <a:pt x="58" y="92"/>
                  </a:lnTo>
                  <a:lnTo>
                    <a:pt x="74" y="74"/>
                  </a:lnTo>
                  <a:lnTo>
                    <a:pt x="92" y="58"/>
                  </a:lnTo>
                  <a:lnTo>
                    <a:pt x="110" y="42"/>
                  </a:lnTo>
                  <a:lnTo>
                    <a:pt x="132" y="30"/>
                  </a:lnTo>
                  <a:lnTo>
                    <a:pt x="152" y="20"/>
                  </a:lnTo>
                  <a:lnTo>
                    <a:pt x="176" y="12"/>
                  </a:lnTo>
                  <a:lnTo>
                    <a:pt x="200" y="6"/>
                  </a:lnTo>
                  <a:lnTo>
                    <a:pt x="224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76" y="2"/>
                  </a:lnTo>
                  <a:lnTo>
                    <a:pt x="300" y="6"/>
                  </a:lnTo>
                  <a:lnTo>
                    <a:pt x="324" y="12"/>
                  </a:lnTo>
                  <a:lnTo>
                    <a:pt x="346" y="20"/>
                  </a:lnTo>
                  <a:lnTo>
                    <a:pt x="368" y="30"/>
                  </a:lnTo>
                  <a:lnTo>
                    <a:pt x="388" y="42"/>
                  </a:lnTo>
                  <a:lnTo>
                    <a:pt x="408" y="58"/>
                  </a:lnTo>
                  <a:lnTo>
                    <a:pt x="426" y="74"/>
                  </a:lnTo>
                  <a:lnTo>
                    <a:pt x="442" y="92"/>
                  </a:lnTo>
                  <a:lnTo>
                    <a:pt x="456" y="110"/>
                  </a:lnTo>
                  <a:lnTo>
                    <a:pt x="468" y="130"/>
                  </a:lnTo>
                  <a:lnTo>
                    <a:pt x="478" y="152"/>
                  </a:lnTo>
                  <a:lnTo>
                    <a:pt x="488" y="176"/>
                  </a:lnTo>
                  <a:lnTo>
                    <a:pt x="494" y="200"/>
                  </a:lnTo>
                  <a:lnTo>
                    <a:pt x="498" y="224"/>
                  </a:lnTo>
                  <a:lnTo>
                    <a:pt x="498" y="250"/>
                  </a:lnTo>
                  <a:lnTo>
                    <a:pt x="498" y="25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46" name="Freeform 50"/>
            <p:cNvSpPr>
              <a:spLocks/>
            </p:cNvSpPr>
            <p:nvPr userDrawn="1"/>
          </p:nvSpPr>
          <p:spPr bwMode="auto">
            <a:xfrm>
              <a:off x="3235325" y="5427175"/>
              <a:ext cx="539750" cy="539750"/>
            </a:xfrm>
            <a:custGeom>
              <a:avLst/>
              <a:gdLst>
                <a:gd name="T0" fmla="*/ 340 w 340"/>
                <a:gd name="T1" fmla="*/ 170 h 340"/>
                <a:gd name="T2" fmla="*/ 336 w 340"/>
                <a:gd name="T3" fmla="*/ 204 h 340"/>
                <a:gd name="T4" fmla="*/ 326 w 340"/>
                <a:gd name="T5" fmla="*/ 236 h 340"/>
                <a:gd name="T6" fmla="*/ 310 w 340"/>
                <a:gd name="T7" fmla="*/ 264 h 340"/>
                <a:gd name="T8" fmla="*/ 290 w 340"/>
                <a:gd name="T9" fmla="*/ 290 h 340"/>
                <a:gd name="T10" fmla="*/ 264 w 340"/>
                <a:gd name="T11" fmla="*/ 310 h 340"/>
                <a:gd name="T12" fmla="*/ 236 w 340"/>
                <a:gd name="T13" fmla="*/ 326 h 340"/>
                <a:gd name="T14" fmla="*/ 204 w 340"/>
                <a:gd name="T15" fmla="*/ 336 h 340"/>
                <a:gd name="T16" fmla="*/ 170 w 340"/>
                <a:gd name="T17" fmla="*/ 340 h 340"/>
                <a:gd name="T18" fmla="*/ 152 w 340"/>
                <a:gd name="T19" fmla="*/ 338 h 340"/>
                <a:gd name="T20" fmla="*/ 120 w 340"/>
                <a:gd name="T21" fmla="*/ 332 h 340"/>
                <a:gd name="T22" fmla="*/ 88 w 340"/>
                <a:gd name="T23" fmla="*/ 318 h 340"/>
                <a:gd name="T24" fmla="*/ 62 w 340"/>
                <a:gd name="T25" fmla="*/ 300 h 340"/>
                <a:gd name="T26" fmla="*/ 38 w 340"/>
                <a:gd name="T27" fmla="*/ 278 h 340"/>
                <a:gd name="T28" fmla="*/ 20 w 340"/>
                <a:gd name="T29" fmla="*/ 250 h 340"/>
                <a:gd name="T30" fmla="*/ 8 w 340"/>
                <a:gd name="T31" fmla="*/ 220 h 340"/>
                <a:gd name="T32" fmla="*/ 0 w 340"/>
                <a:gd name="T33" fmla="*/ 186 h 340"/>
                <a:gd name="T34" fmla="*/ 0 w 340"/>
                <a:gd name="T35" fmla="*/ 170 h 340"/>
                <a:gd name="T36" fmla="*/ 4 w 340"/>
                <a:gd name="T37" fmla="*/ 136 h 340"/>
                <a:gd name="T38" fmla="*/ 14 w 340"/>
                <a:gd name="T39" fmla="*/ 104 h 340"/>
                <a:gd name="T40" fmla="*/ 28 w 340"/>
                <a:gd name="T41" fmla="*/ 74 h 340"/>
                <a:gd name="T42" fmla="*/ 50 w 340"/>
                <a:gd name="T43" fmla="*/ 50 h 340"/>
                <a:gd name="T44" fmla="*/ 74 w 340"/>
                <a:gd name="T45" fmla="*/ 28 h 340"/>
                <a:gd name="T46" fmla="*/ 104 w 340"/>
                <a:gd name="T47" fmla="*/ 12 h 340"/>
                <a:gd name="T48" fmla="*/ 136 w 340"/>
                <a:gd name="T49" fmla="*/ 2 h 340"/>
                <a:gd name="T50" fmla="*/ 170 w 340"/>
                <a:gd name="T51" fmla="*/ 0 h 340"/>
                <a:gd name="T52" fmla="*/ 188 w 340"/>
                <a:gd name="T53" fmla="*/ 0 h 340"/>
                <a:gd name="T54" fmla="*/ 220 w 340"/>
                <a:gd name="T55" fmla="*/ 8 h 340"/>
                <a:gd name="T56" fmla="*/ 250 w 340"/>
                <a:gd name="T57" fmla="*/ 20 h 340"/>
                <a:gd name="T58" fmla="*/ 278 w 340"/>
                <a:gd name="T59" fmla="*/ 38 h 340"/>
                <a:gd name="T60" fmla="*/ 300 w 340"/>
                <a:gd name="T61" fmla="*/ 62 h 340"/>
                <a:gd name="T62" fmla="*/ 320 w 340"/>
                <a:gd name="T63" fmla="*/ 88 h 340"/>
                <a:gd name="T64" fmla="*/ 332 w 340"/>
                <a:gd name="T65" fmla="*/ 118 h 340"/>
                <a:gd name="T66" fmla="*/ 338 w 340"/>
                <a:gd name="T67" fmla="*/ 152 h 340"/>
                <a:gd name="T68" fmla="*/ 340 w 340"/>
                <a:gd name="T6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lnTo>
                    <a:pt x="340" y="170"/>
                  </a:lnTo>
                  <a:lnTo>
                    <a:pt x="338" y="186"/>
                  </a:lnTo>
                  <a:lnTo>
                    <a:pt x="336" y="204"/>
                  </a:lnTo>
                  <a:lnTo>
                    <a:pt x="332" y="220"/>
                  </a:lnTo>
                  <a:lnTo>
                    <a:pt x="326" y="236"/>
                  </a:lnTo>
                  <a:lnTo>
                    <a:pt x="320" y="250"/>
                  </a:lnTo>
                  <a:lnTo>
                    <a:pt x="310" y="264"/>
                  </a:lnTo>
                  <a:lnTo>
                    <a:pt x="300" y="278"/>
                  </a:lnTo>
                  <a:lnTo>
                    <a:pt x="290" y="290"/>
                  </a:lnTo>
                  <a:lnTo>
                    <a:pt x="278" y="300"/>
                  </a:lnTo>
                  <a:lnTo>
                    <a:pt x="264" y="310"/>
                  </a:lnTo>
                  <a:lnTo>
                    <a:pt x="250" y="318"/>
                  </a:lnTo>
                  <a:lnTo>
                    <a:pt x="236" y="326"/>
                  </a:lnTo>
                  <a:lnTo>
                    <a:pt x="220" y="332"/>
                  </a:lnTo>
                  <a:lnTo>
                    <a:pt x="204" y="336"/>
                  </a:lnTo>
                  <a:lnTo>
                    <a:pt x="188" y="338"/>
                  </a:lnTo>
                  <a:lnTo>
                    <a:pt x="170" y="340"/>
                  </a:lnTo>
                  <a:lnTo>
                    <a:pt x="170" y="340"/>
                  </a:lnTo>
                  <a:lnTo>
                    <a:pt x="152" y="338"/>
                  </a:lnTo>
                  <a:lnTo>
                    <a:pt x="136" y="336"/>
                  </a:lnTo>
                  <a:lnTo>
                    <a:pt x="120" y="332"/>
                  </a:lnTo>
                  <a:lnTo>
                    <a:pt x="104" y="326"/>
                  </a:lnTo>
                  <a:lnTo>
                    <a:pt x="88" y="318"/>
                  </a:lnTo>
                  <a:lnTo>
                    <a:pt x="74" y="310"/>
                  </a:lnTo>
                  <a:lnTo>
                    <a:pt x="62" y="300"/>
                  </a:lnTo>
                  <a:lnTo>
                    <a:pt x="50" y="290"/>
                  </a:lnTo>
                  <a:lnTo>
                    <a:pt x="38" y="278"/>
                  </a:lnTo>
                  <a:lnTo>
                    <a:pt x="28" y="264"/>
                  </a:lnTo>
                  <a:lnTo>
                    <a:pt x="20" y="250"/>
                  </a:lnTo>
                  <a:lnTo>
                    <a:pt x="14" y="236"/>
                  </a:lnTo>
                  <a:lnTo>
                    <a:pt x="8" y="220"/>
                  </a:lnTo>
                  <a:lnTo>
                    <a:pt x="4" y="204"/>
                  </a:lnTo>
                  <a:lnTo>
                    <a:pt x="0" y="18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4" y="136"/>
                  </a:lnTo>
                  <a:lnTo>
                    <a:pt x="8" y="118"/>
                  </a:lnTo>
                  <a:lnTo>
                    <a:pt x="14" y="104"/>
                  </a:lnTo>
                  <a:lnTo>
                    <a:pt x="20" y="88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4" y="12"/>
                  </a:lnTo>
                  <a:lnTo>
                    <a:pt x="120" y="8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04" y="2"/>
                  </a:lnTo>
                  <a:lnTo>
                    <a:pt x="220" y="8"/>
                  </a:lnTo>
                  <a:lnTo>
                    <a:pt x="236" y="12"/>
                  </a:lnTo>
                  <a:lnTo>
                    <a:pt x="250" y="20"/>
                  </a:lnTo>
                  <a:lnTo>
                    <a:pt x="264" y="28"/>
                  </a:lnTo>
                  <a:lnTo>
                    <a:pt x="278" y="38"/>
                  </a:lnTo>
                  <a:lnTo>
                    <a:pt x="290" y="50"/>
                  </a:lnTo>
                  <a:lnTo>
                    <a:pt x="300" y="62"/>
                  </a:lnTo>
                  <a:lnTo>
                    <a:pt x="310" y="74"/>
                  </a:lnTo>
                  <a:lnTo>
                    <a:pt x="320" y="88"/>
                  </a:lnTo>
                  <a:lnTo>
                    <a:pt x="326" y="104"/>
                  </a:lnTo>
                  <a:lnTo>
                    <a:pt x="332" y="118"/>
                  </a:lnTo>
                  <a:lnTo>
                    <a:pt x="336" y="136"/>
                  </a:lnTo>
                  <a:lnTo>
                    <a:pt x="338" y="152"/>
                  </a:lnTo>
                  <a:lnTo>
                    <a:pt x="340" y="170"/>
                  </a:lnTo>
                  <a:lnTo>
                    <a:pt x="340" y="170"/>
                  </a:lnTo>
                  <a:close/>
                </a:path>
              </a:pathLst>
            </a:custGeom>
            <a:solidFill>
              <a:srgbClr val="C44D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47" name="Freeform 51"/>
            <p:cNvSpPr>
              <a:spLocks/>
            </p:cNvSpPr>
            <p:nvPr userDrawn="1"/>
          </p:nvSpPr>
          <p:spPr bwMode="auto">
            <a:xfrm>
              <a:off x="3368675" y="5668475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2 w 172"/>
                <a:gd name="T3" fmla="*/ 86 h 172"/>
                <a:gd name="T4" fmla="*/ 170 w 172"/>
                <a:gd name="T5" fmla="*/ 104 h 172"/>
                <a:gd name="T6" fmla="*/ 166 w 172"/>
                <a:gd name="T7" fmla="*/ 120 h 172"/>
                <a:gd name="T8" fmla="*/ 158 w 172"/>
                <a:gd name="T9" fmla="*/ 134 h 172"/>
                <a:gd name="T10" fmla="*/ 146 w 172"/>
                <a:gd name="T11" fmla="*/ 148 h 172"/>
                <a:gd name="T12" fmla="*/ 134 w 172"/>
                <a:gd name="T13" fmla="*/ 158 h 172"/>
                <a:gd name="T14" fmla="*/ 120 w 172"/>
                <a:gd name="T15" fmla="*/ 166 h 172"/>
                <a:gd name="T16" fmla="*/ 104 w 172"/>
                <a:gd name="T17" fmla="*/ 170 h 172"/>
                <a:gd name="T18" fmla="*/ 86 w 172"/>
                <a:gd name="T19" fmla="*/ 172 h 172"/>
                <a:gd name="T20" fmla="*/ 86 w 172"/>
                <a:gd name="T21" fmla="*/ 172 h 172"/>
                <a:gd name="T22" fmla="*/ 68 w 172"/>
                <a:gd name="T23" fmla="*/ 170 h 172"/>
                <a:gd name="T24" fmla="*/ 52 w 172"/>
                <a:gd name="T25" fmla="*/ 166 h 172"/>
                <a:gd name="T26" fmla="*/ 38 w 172"/>
                <a:gd name="T27" fmla="*/ 158 h 172"/>
                <a:gd name="T28" fmla="*/ 24 w 172"/>
                <a:gd name="T29" fmla="*/ 148 h 172"/>
                <a:gd name="T30" fmla="*/ 14 w 172"/>
                <a:gd name="T31" fmla="*/ 134 h 172"/>
                <a:gd name="T32" fmla="*/ 6 w 172"/>
                <a:gd name="T33" fmla="*/ 120 h 172"/>
                <a:gd name="T34" fmla="*/ 2 w 172"/>
                <a:gd name="T35" fmla="*/ 104 h 172"/>
                <a:gd name="T36" fmla="*/ 0 w 172"/>
                <a:gd name="T37" fmla="*/ 86 h 172"/>
                <a:gd name="T38" fmla="*/ 0 w 172"/>
                <a:gd name="T39" fmla="*/ 86 h 172"/>
                <a:gd name="T40" fmla="*/ 2 w 172"/>
                <a:gd name="T41" fmla="*/ 68 h 172"/>
                <a:gd name="T42" fmla="*/ 6 w 172"/>
                <a:gd name="T43" fmla="*/ 52 h 172"/>
                <a:gd name="T44" fmla="*/ 14 w 172"/>
                <a:gd name="T45" fmla="*/ 38 h 172"/>
                <a:gd name="T46" fmla="*/ 24 w 172"/>
                <a:gd name="T47" fmla="*/ 26 h 172"/>
                <a:gd name="T48" fmla="*/ 38 w 172"/>
                <a:gd name="T49" fmla="*/ 14 h 172"/>
                <a:gd name="T50" fmla="*/ 52 w 172"/>
                <a:gd name="T51" fmla="*/ 6 h 172"/>
                <a:gd name="T52" fmla="*/ 68 w 172"/>
                <a:gd name="T53" fmla="*/ 2 h 172"/>
                <a:gd name="T54" fmla="*/ 86 w 172"/>
                <a:gd name="T55" fmla="*/ 0 h 172"/>
                <a:gd name="T56" fmla="*/ 86 w 172"/>
                <a:gd name="T57" fmla="*/ 0 h 172"/>
                <a:gd name="T58" fmla="*/ 104 w 172"/>
                <a:gd name="T59" fmla="*/ 2 h 172"/>
                <a:gd name="T60" fmla="*/ 120 w 172"/>
                <a:gd name="T61" fmla="*/ 6 h 172"/>
                <a:gd name="T62" fmla="*/ 134 w 172"/>
                <a:gd name="T63" fmla="*/ 14 h 172"/>
                <a:gd name="T64" fmla="*/ 146 w 172"/>
                <a:gd name="T65" fmla="*/ 26 h 172"/>
                <a:gd name="T66" fmla="*/ 158 w 172"/>
                <a:gd name="T67" fmla="*/ 38 h 172"/>
                <a:gd name="T68" fmla="*/ 166 w 172"/>
                <a:gd name="T69" fmla="*/ 52 h 172"/>
                <a:gd name="T70" fmla="*/ 170 w 172"/>
                <a:gd name="T71" fmla="*/ 68 h 172"/>
                <a:gd name="T72" fmla="*/ 172 w 172"/>
                <a:gd name="T73" fmla="*/ 86 h 172"/>
                <a:gd name="T74" fmla="*/ 172 w 172"/>
                <a:gd name="T75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0" y="104"/>
                  </a:lnTo>
                  <a:lnTo>
                    <a:pt x="166" y="120"/>
                  </a:lnTo>
                  <a:lnTo>
                    <a:pt x="158" y="134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4" y="170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68" y="170"/>
                  </a:lnTo>
                  <a:lnTo>
                    <a:pt x="52" y="166"/>
                  </a:lnTo>
                  <a:lnTo>
                    <a:pt x="38" y="158"/>
                  </a:lnTo>
                  <a:lnTo>
                    <a:pt x="24" y="148"/>
                  </a:lnTo>
                  <a:lnTo>
                    <a:pt x="14" y="134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4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6" y="26"/>
                  </a:lnTo>
                  <a:lnTo>
                    <a:pt x="158" y="38"/>
                  </a:lnTo>
                  <a:lnTo>
                    <a:pt x="166" y="52"/>
                  </a:lnTo>
                  <a:lnTo>
                    <a:pt x="170" y="68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52"/>
            <p:cNvSpPr>
              <a:spLocks/>
            </p:cNvSpPr>
            <p:nvPr userDrawn="1"/>
          </p:nvSpPr>
          <p:spPr bwMode="auto">
            <a:xfrm>
              <a:off x="369888" y="896450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0 w 860"/>
                <a:gd name="T3" fmla="*/ 516 h 860"/>
                <a:gd name="T4" fmla="*/ 826 w 860"/>
                <a:gd name="T5" fmla="*/ 598 h 860"/>
                <a:gd name="T6" fmla="*/ 786 w 860"/>
                <a:gd name="T7" fmla="*/ 670 h 860"/>
                <a:gd name="T8" fmla="*/ 734 w 860"/>
                <a:gd name="T9" fmla="*/ 734 h 860"/>
                <a:gd name="T10" fmla="*/ 670 w 860"/>
                <a:gd name="T11" fmla="*/ 786 h 860"/>
                <a:gd name="T12" fmla="*/ 598 w 860"/>
                <a:gd name="T13" fmla="*/ 826 h 860"/>
                <a:gd name="T14" fmla="*/ 516 w 860"/>
                <a:gd name="T15" fmla="*/ 852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4 w 860"/>
                <a:gd name="T23" fmla="*/ 808 h 860"/>
                <a:gd name="T24" fmla="*/ 156 w 860"/>
                <a:gd name="T25" fmla="*/ 762 h 860"/>
                <a:gd name="T26" fmla="*/ 98 w 860"/>
                <a:gd name="T27" fmla="*/ 704 h 860"/>
                <a:gd name="T28" fmla="*/ 52 w 860"/>
                <a:gd name="T29" fmla="*/ 634 h 860"/>
                <a:gd name="T30" fmla="*/ 20 w 860"/>
                <a:gd name="T31" fmla="*/ 558 h 860"/>
                <a:gd name="T32" fmla="*/ 2 w 860"/>
                <a:gd name="T33" fmla="*/ 474 h 860"/>
                <a:gd name="T34" fmla="*/ 0 w 860"/>
                <a:gd name="T35" fmla="*/ 430 h 860"/>
                <a:gd name="T36" fmla="*/ 8 w 860"/>
                <a:gd name="T37" fmla="*/ 344 h 860"/>
                <a:gd name="T38" fmla="*/ 34 w 860"/>
                <a:gd name="T39" fmla="*/ 262 h 860"/>
                <a:gd name="T40" fmla="*/ 74 w 860"/>
                <a:gd name="T41" fmla="*/ 190 h 860"/>
                <a:gd name="T42" fmla="*/ 126 w 860"/>
                <a:gd name="T43" fmla="*/ 126 h 860"/>
                <a:gd name="T44" fmla="*/ 190 w 860"/>
                <a:gd name="T45" fmla="*/ 74 h 860"/>
                <a:gd name="T46" fmla="*/ 262 w 860"/>
                <a:gd name="T47" fmla="*/ 34 h 860"/>
                <a:gd name="T48" fmla="*/ 344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20 h 860"/>
                <a:gd name="T56" fmla="*/ 634 w 860"/>
                <a:gd name="T57" fmla="*/ 52 h 860"/>
                <a:gd name="T58" fmla="*/ 704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0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0" y="516"/>
                  </a:lnTo>
                  <a:lnTo>
                    <a:pt x="840" y="558"/>
                  </a:lnTo>
                  <a:lnTo>
                    <a:pt x="826" y="598"/>
                  </a:lnTo>
                  <a:lnTo>
                    <a:pt x="808" y="634"/>
                  </a:lnTo>
                  <a:lnTo>
                    <a:pt x="786" y="670"/>
                  </a:lnTo>
                  <a:lnTo>
                    <a:pt x="762" y="704"/>
                  </a:lnTo>
                  <a:lnTo>
                    <a:pt x="734" y="734"/>
                  </a:lnTo>
                  <a:lnTo>
                    <a:pt x="704" y="762"/>
                  </a:lnTo>
                  <a:lnTo>
                    <a:pt x="670" y="786"/>
                  </a:lnTo>
                  <a:lnTo>
                    <a:pt x="634" y="808"/>
                  </a:lnTo>
                  <a:lnTo>
                    <a:pt x="598" y="826"/>
                  </a:lnTo>
                  <a:lnTo>
                    <a:pt x="558" y="840"/>
                  </a:lnTo>
                  <a:lnTo>
                    <a:pt x="516" y="852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4" y="852"/>
                  </a:lnTo>
                  <a:lnTo>
                    <a:pt x="302" y="840"/>
                  </a:lnTo>
                  <a:lnTo>
                    <a:pt x="262" y="826"/>
                  </a:lnTo>
                  <a:lnTo>
                    <a:pt x="224" y="808"/>
                  </a:lnTo>
                  <a:lnTo>
                    <a:pt x="190" y="786"/>
                  </a:lnTo>
                  <a:lnTo>
                    <a:pt x="156" y="762"/>
                  </a:lnTo>
                  <a:lnTo>
                    <a:pt x="126" y="734"/>
                  </a:lnTo>
                  <a:lnTo>
                    <a:pt x="98" y="704"/>
                  </a:lnTo>
                  <a:lnTo>
                    <a:pt x="74" y="670"/>
                  </a:lnTo>
                  <a:lnTo>
                    <a:pt x="52" y="634"/>
                  </a:lnTo>
                  <a:lnTo>
                    <a:pt x="34" y="598"/>
                  </a:lnTo>
                  <a:lnTo>
                    <a:pt x="20" y="558"/>
                  </a:lnTo>
                  <a:lnTo>
                    <a:pt x="8" y="516"/>
                  </a:lnTo>
                  <a:lnTo>
                    <a:pt x="2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386"/>
                  </a:lnTo>
                  <a:lnTo>
                    <a:pt x="8" y="344"/>
                  </a:lnTo>
                  <a:lnTo>
                    <a:pt x="20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4" y="190"/>
                  </a:lnTo>
                  <a:lnTo>
                    <a:pt x="98" y="156"/>
                  </a:lnTo>
                  <a:lnTo>
                    <a:pt x="126" y="126"/>
                  </a:lnTo>
                  <a:lnTo>
                    <a:pt x="156" y="98"/>
                  </a:lnTo>
                  <a:lnTo>
                    <a:pt x="190" y="74"/>
                  </a:lnTo>
                  <a:lnTo>
                    <a:pt x="224" y="52"/>
                  </a:lnTo>
                  <a:lnTo>
                    <a:pt x="262" y="34"/>
                  </a:lnTo>
                  <a:lnTo>
                    <a:pt x="302" y="20"/>
                  </a:lnTo>
                  <a:lnTo>
                    <a:pt x="344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6" y="8"/>
                  </a:lnTo>
                  <a:lnTo>
                    <a:pt x="558" y="20"/>
                  </a:lnTo>
                  <a:lnTo>
                    <a:pt x="598" y="34"/>
                  </a:lnTo>
                  <a:lnTo>
                    <a:pt x="634" y="52"/>
                  </a:lnTo>
                  <a:lnTo>
                    <a:pt x="670" y="74"/>
                  </a:lnTo>
                  <a:lnTo>
                    <a:pt x="704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6" y="190"/>
                  </a:lnTo>
                  <a:lnTo>
                    <a:pt x="808" y="224"/>
                  </a:lnTo>
                  <a:lnTo>
                    <a:pt x="826" y="262"/>
                  </a:lnTo>
                  <a:lnTo>
                    <a:pt x="840" y="302"/>
                  </a:lnTo>
                  <a:lnTo>
                    <a:pt x="850" y="344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49" name="Freeform 53"/>
            <p:cNvSpPr>
              <a:spLocks/>
            </p:cNvSpPr>
            <p:nvPr userDrawn="1"/>
          </p:nvSpPr>
          <p:spPr bwMode="auto">
            <a:xfrm>
              <a:off x="585788" y="1261575"/>
              <a:ext cx="933450" cy="933450"/>
            </a:xfrm>
            <a:custGeom>
              <a:avLst/>
              <a:gdLst>
                <a:gd name="T0" fmla="*/ 588 w 588"/>
                <a:gd name="T1" fmla="*/ 294 h 588"/>
                <a:gd name="T2" fmla="*/ 582 w 588"/>
                <a:gd name="T3" fmla="*/ 352 h 588"/>
                <a:gd name="T4" fmla="*/ 564 w 588"/>
                <a:gd name="T5" fmla="*/ 408 h 588"/>
                <a:gd name="T6" fmla="*/ 538 w 588"/>
                <a:gd name="T7" fmla="*/ 458 h 588"/>
                <a:gd name="T8" fmla="*/ 502 w 588"/>
                <a:gd name="T9" fmla="*/ 502 h 588"/>
                <a:gd name="T10" fmla="*/ 458 w 588"/>
                <a:gd name="T11" fmla="*/ 538 h 588"/>
                <a:gd name="T12" fmla="*/ 408 w 588"/>
                <a:gd name="T13" fmla="*/ 564 h 588"/>
                <a:gd name="T14" fmla="*/ 352 w 588"/>
                <a:gd name="T15" fmla="*/ 582 h 588"/>
                <a:gd name="T16" fmla="*/ 294 w 588"/>
                <a:gd name="T17" fmla="*/ 588 h 588"/>
                <a:gd name="T18" fmla="*/ 264 w 588"/>
                <a:gd name="T19" fmla="*/ 586 h 588"/>
                <a:gd name="T20" fmla="*/ 206 w 588"/>
                <a:gd name="T21" fmla="*/ 574 h 588"/>
                <a:gd name="T22" fmla="*/ 154 w 588"/>
                <a:gd name="T23" fmla="*/ 552 h 588"/>
                <a:gd name="T24" fmla="*/ 106 w 588"/>
                <a:gd name="T25" fmla="*/ 520 h 588"/>
                <a:gd name="T26" fmla="*/ 68 w 588"/>
                <a:gd name="T27" fmla="*/ 480 h 588"/>
                <a:gd name="T28" fmla="*/ 36 w 588"/>
                <a:gd name="T29" fmla="*/ 434 h 588"/>
                <a:gd name="T30" fmla="*/ 14 w 588"/>
                <a:gd name="T31" fmla="*/ 380 h 588"/>
                <a:gd name="T32" fmla="*/ 2 w 588"/>
                <a:gd name="T33" fmla="*/ 324 h 588"/>
                <a:gd name="T34" fmla="*/ 0 w 588"/>
                <a:gd name="T35" fmla="*/ 294 h 588"/>
                <a:gd name="T36" fmla="*/ 6 w 588"/>
                <a:gd name="T37" fmla="*/ 234 h 588"/>
                <a:gd name="T38" fmla="*/ 24 w 588"/>
                <a:gd name="T39" fmla="*/ 180 h 588"/>
                <a:gd name="T40" fmla="*/ 50 w 588"/>
                <a:gd name="T41" fmla="*/ 130 h 588"/>
                <a:gd name="T42" fmla="*/ 86 w 588"/>
                <a:gd name="T43" fmla="*/ 86 h 588"/>
                <a:gd name="T44" fmla="*/ 130 w 588"/>
                <a:gd name="T45" fmla="*/ 50 h 588"/>
                <a:gd name="T46" fmla="*/ 180 w 588"/>
                <a:gd name="T47" fmla="*/ 22 h 588"/>
                <a:gd name="T48" fmla="*/ 234 w 588"/>
                <a:gd name="T49" fmla="*/ 6 h 588"/>
                <a:gd name="T50" fmla="*/ 294 w 588"/>
                <a:gd name="T51" fmla="*/ 0 h 588"/>
                <a:gd name="T52" fmla="*/ 324 w 588"/>
                <a:gd name="T53" fmla="*/ 2 h 588"/>
                <a:gd name="T54" fmla="*/ 382 w 588"/>
                <a:gd name="T55" fmla="*/ 12 h 588"/>
                <a:gd name="T56" fmla="*/ 434 w 588"/>
                <a:gd name="T57" fmla="*/ 36 h 588"/>
                <a:gd name="T58" fmla="*/ 480 w 588"/>
                <a:gd name="T59" fmla="*/ 66 h 588"/>
                <a:gd name="T60" fmla="*/ 520 w 588"/>
                <a:gd name="T61" fmla="*/ 106 h 588"/>
                <a:gd name="T62" fmla="*/ 552 w 588"/>
                <a:gd name="T63" fmla="*/ 154 h 588"/>
                <a:gd name="T64" fmla="*/ 574 w 588"/>
                <a:gd name="T65" fmla="*/ 206 h 588"/>
                <a:gd name="T66" fmla="*/ 586 w 588"/>
                <a:gd name="T67" fmla="*/ 264 h 588"/>
                <a:gd name="T68" fmla="*/ 588 w 588"/>
                <a:gd name="T69" fmla="*/ 29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588">
                  <a:moveTo>
                    <a:pt x="588" y="294"/>
                  </a:moveTo>
                  <a:lnTo>
                    <a:pt x="588" y="294"/>
                  </a:lnTo>
                  <a:lnTo>
                    <a:pt x="586" y="324"/>
                  </a:lnTo>
                  <a:lnTo>
                    <a:pt x="582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4"/>
                  </a:lnTo>
                  <a:lnTo>
                    <a:pt x="538" y="458"/>
                  </a:lnTo>
                  <a:lnTo>
                    <a:pt x="520" y="480"/>
                  </a:lnTo>
                  <a:lnTo>
                    <a:pt x="502" y="502"/>
                  </a:lnTo>
                  <a:lnTo>
                    <a:pt x="480" y="520"/>
                  </a:lnTo>
                  <a:lnTo>
                    <a:pt x="458" y="538"/>
                  </a:lnTo>
                  <a:lnTo>
                    <a:pt x="434" y="552"/>
                  </a:lnTo>
                  <a:lnTo>
                    <a:pt x="408" y="564"/>
                  </a:lnTo>
                  <a:lnTo>
                    <a:pt x="382" y="574"/>
                  </a:lnTo>
                  <a:lnTo>
                    <a:pt x="352" y="582"/>
                  </a:lnTo>
                  <a:lnTo>
                    <a:pt x="324" y="586"/>
                  </a:lnTo>
                  <a:lnTo>
                    <a:pt x="294" y="588"/>
                  </a:lnTo>
                  <a:lnTo>
                    <a:pt x="294" y="588"/>
                  </a:lnTo>
                  <a:lnTo>
                    <a:pt x="264" y="586"/>
                  </a:lnTo>
                  <a:lnTo>
                    <a:pt x="234" y="582"/>
                  </a:lnTo>
                  <a:lnTo>
                    <a:pt x="206" y="574"/>
                  </a:lnTo>
                  <a:lnTo>
                    <a:pt x="180" y="564"/>
                  </a:lnTo>
                  <a:lnTo>
                    <a:pt x="154" y="552"/>
                  </a:lnTo>
                  <a:lnTo>
                    <a:pt x="130" y="538"/>
                  </a:lnTo>
                  <a:lnTo>
                    <a:pt x="106" y="520"/>
                  </a:lnTo>
                  <a:lnTo>
                    <a:pt x="86" y="502"/>
                  </a:lnTo>
                  <a:lnTo>
                    <a:pt x="68" y="480"/>
                  </a:lnTo>
                  <a:lnTo>
                    <a:pt x="50" y="458"/>
                  </a:lnTo>
                  <a:lnTo>
                    <a:pt x="36" y="434"/>
                  </a:lnTo>
                  <a:lnTo>
                    <a:pt x="24" y="408"/>
                  </a:lnTo>
                  <a:lnTo>
                    <a:pt x="14" y="380"/>
                  </a:lnTo>
                  <a:lnTo>
                    <a:pt x="6" y="352"/>
                  </a:lnTo>
                  <a:lnTo>
                    <a:pt x="2" y="32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64"/>
                  </a:lnTo>
                  <a:lnTo>
                    <a:pt x="6" y="234"/>
                  </a:lnTo>
                  <a:lnTo>
                    <a:pt x="14" y="206"/>
                  </a:lnTo>
                  <a:lnTo>
                    <a:pt x="24" y="180"/>
                  </a:lnTo>
                  <a:lnTo>
                    <a:pt x="36" y="154"/>
                  </a:lnTo>
                  <a:lnTo>
                    <a:pt x="50" y="130"/>
                  </a:lnTo>
                  <a:lnTo>
                    <a:pt x="68" y="106"/>
                  </a:lnTo>
                  <a:lnTo>
                    <a:pt x="86" y="86"/>
                  </a:lnTo>
                  <a:lnTo>
                    <a:pt x="106" y="66"/>
                  </a:lnTo>
                  <a:lnTo>
                    <a:pt x="130" y="50"/>
                  </a:lnTo>
                  <a:lnTo>
                    <a:pt x="154" y="36"/>
                  </a:lnTo>
                  <a:lnTo>
                    <a:pt x="180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4" y="2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24" y="2"/>
                  </a:lnTo>
                  <a:lnTo>
                    <a:pt x="352" y="6"/>
                  </a:lnTo>
                  <a:lnTo>
                    <a:pt x="382" y="12"/>
                  </a:lnTo>
                  <a:lnTo>
                    <a:pt x="408" y="22"/>
                  </a:lnTo>
                  <a:lnTo>
                    <a:pt x="434" y="36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2" y="86"/>
                  </a:lnTo>
                  <a:lnTo>
                    <a:pt x="520" y="106"/>
                  </a:lnTo>
                  <a:lnTo>
                    <a:pt x="538" y="130"/>
                  </a:lnTo>
                  <a:lnTo>
                    <a:pt x="552" y="154"/>
                  </a:lnTo>
                  <a:lnTo>
                    <a:pt x="564" y="180"/>
                  </a:lnTo>
                  <a:lnTo>
                    <a:pt x="574" y="206"/>
                  </a:lnTo>
                  <a:lnTo>
                    <a:pt x="582" y="234"/>
                  </a:lnTo>
                  <a:lnTo>
                    <a:pt x="586" y="264"/>
                  </a:lnTo>
                  <a:lnTo>
                    <a:pt x="588" y="294"/>
                  </a:lnTo>
                  <a:lnTo>
                    <a:pt x="588" y="294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50" name="Freeform 54"/>
            <p:cNvSpPr>
              <a:spLocks/>
            </p:cNvSpPr>
            <p:nvPr userDrawn="1"/>
          </p:nvSpPr>
          <p:spPr bwMode="auto">
            <a:xfrm>
              <a:off x="814388" y="1680675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6 w 298"/>
                <a:gd name="T3" fmla="*/ 178 h 298"/>
                <a:gd name="T4" fmla="*/ 288 w 298"/>
                <a:gd name="T5" fmla="*/ 206 h 298"/>
                <a:gd name="T6" fmla="*/ 274 w 298"/>
                <a:gd name="T7" fmla="*/ 232 h 298"/>
                <a:gd name="T8" fmla="*/ 256 w 298"/>
                <a:gd name="T9" fmla="*/ 254 h 298"/>
                <a:gd name="T10" fmla="*/ 234 w 298"/>
                <a:gd name="T11" fmla="*/ 272 h 298"/>
                <a:gd name="T12" fmla="*/ 208 w 298"/>
                <a:gd name="T13" fmla="*/ 286 h 298"/>
                <a:gd name="T14" fmla="*/ 180 w 298"/>
                <a:gd name="T15" fmla="*/ 294 h 298"/>
                <a:gd name="T16" fmla="*/ 150 w 298"/>
                <a:gd name="T17" fmla="*/ 298 h 298"/>
                <a:gd name="T18" fmla="*/ 134 w 298"/>
                <a:gd name="T19" fmla="*/ 296 h 298"/>
                <a:gd name="T20" fmla="*/ 106 w 298"/>
                <a:gd name="T21" fmla="*/ 292 h 298"/>
                <a:gd name="T22" fmla="*/ 78 w 298"/>
                <a:gd name="T23" fmla="*/ 280 h 298"/>
                <a:gd name="T24" fmla="*/ 54 w 298"/>
                <a:gd name="T25" fmla="*/ 264 h 298"/>
                <a:gd name="T26" fmla="*/ 34 w 298"/>
                <a:gd name="T27" fmla="*/ 244 h 298"/>
                <a:gd name="T28" fmla="*/ 18 w 298"/>
                <a:gd name="T29" fmla="*/ 220 h 298"/>
                <a:gd name="T30" fmla="*/ 8 w 298"/>
                <a:gd name="T31" fmla="*/ 194 h 298"/>
                <a:gd name="T32" fmla="*/ 2 w 298"/>
                <a:gd name="T33" fmla="*/ 164 h 298"/>
                <a:gd name="T34" fmla="*/ 0 w 298"/>
                <a:gd name="T35" fmla="*/ 148 h 298"/>
                <a:gd name="T36" fmla="*/ 4 w 298"/>
                <a:gd name="T37" fmla="*/ 118 h 298"/>
                <a:gd name="T38" fmla="*/ 12 w 298"/>
                <a:gd name="T39" fmla="*/ 90 h 298"/>
                <a:gd name="T40" fmla="*/ 26 w 298"/>
                <a:gd name="T41" fmla="*/ 66 h 298"/>
                <a:gd name="T42" fmla="*/ 44 w 298"/>
                <a:gd name="T43" fmla="*/ 44 h 298"/>
                <a:gd name="T44" fmla="*/ 66 w 298"/>
                <a:gd name="T45" fmla="*/ 26 h 298"/>
                <a:gd name="T46" fmla="*/ 92 w 298"/>
                <a:gd name="T47" fmla="*/ 12 h 298"/>
                <a:gd name="T48" fmla="*/ 120 w 298"/>
                <a:gd name="T49" fmla="*/ 2 h 298"/>
                <a:gd name="T50" fmla="*/ 150 w 298"/>
                <a:gd name="T51" fmla="*/ 0 h 298"/>
                <a:gd name="T52" fmla="*/ 164 w 298"/>
                <a:gd name="T53" fmla="*/ 0 h 298"/>
                <a:gd name="T54" fmla="*/ 194 w 298"/>
                <a:gd name="T55" fmla="*/ 6 h 298"/>
                <a:gd name="T56" fmla="*/ 220 w 298"/>
                <a:gd name="T57" fmla="*/ 18 h 298"/>
                <a:gd name="T58" fmla="*/ 244 w 298"/>
                <a:gd name="T59" fmla="*/ 34 h 298"/>
                <a:gd name="T60" fmla="*/ 264 w 298"/>
                <a:gd name="T61" fmla="*/ 54 h 298"/>
                <a:gd name="T62" fmla="*/ 280 w 298"/>
                <a:gd name="T63" fmla="*/ 78 h 298"/>
                <a:gd name="T64" fmla="*/ 292 w 298"/>
                <a:gd name="T65" fmla="*/ 104 h 298"/>
                <a:gd name="T66" fmla="*/ 298 w 298"/>
                <a:gd name="T67" fmla="*/ 134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8" y="164"/>
                  </a:lnTo>
                  <a:lnTo>
                    <a:pt x="296" y="178"/>
                  </a:lnTo>
                  <a:lnTo>
                    <a:pt x="292" y="194"/>
                  </a:lnTo>
                  <a:lnTo>
                    <a:pt x="288" y="206"/>
                  </a:lnTo>
                  <a:lnTo>
                    <a:pt x="280" y="220"/>
                  </a:lnTo>
                  <a:lnTo>
                    <a:pt x="274" y="232"/>
                  </a:lnTo>
                  <a:lnTo>
                    <a:pt x="264" y="244"/>
                  </a:lnTo>
                  <a:lnTo>
                    <a:pt x="256" y="254"/>
                  </a:lnTo>
                  <a:lnTo>
                    <a:pt x="244" y="264"/>
                  </a:lnTo>
                  <a:lnTo>
                    <a:pt x="234" y="272"/>
                  </a:lnTo>
                  <a:lnTo>
                    <a:pt x="220" y="280"/>
                  </a:lnTo>
                  <a:lnTo>
                    <a:pt x="208" y="286"/>
                  </a:lnTo>
                  <a:lnTo>
                    <a:pt x="194" y="292"/>
                  </a:lnTo>
                  <a:lnTo>
                    <a:pt x="180" y="294"/>
                  </a:lnTo>
                  <a:lnTo>
                    <a:pt x="164" y="296"/>
                  </a:lnTo>
                  <a:lnTo>
                    <a:pt x="150" y="298"/>
                  </a:lnTo>
                  <a:lnTo>
                    <a:pt x="150" y="298"/>
                  </a:lnTo>
                  <a:lnTo>
                    <a:pt x="134" y="296"/>
                  </a:lnTo>
                  <a:lnTo>
                    <a:pt x="120" y="294"/>
                  </a:lnTo>
                  <a:lnTo>
                    <a:pt x="106" y="292"/>
                  </a:lnTo>
                  <a:lnTo>
                    <a:pt x="92" y="286"/>
                  </a:lnTo>
                  <a:lnTo>
                    <a:pt x="78" y="280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4" y="254"/>
                  </a:lnTo>
                  <a:lnTo>
                    <a:pt x="34" y="244"/>
                  </a:lnTo>
                  <a:lnTo>
                    <a:pt x="26" y="232"/>
                  </a:lnTo>
                  <a:lnTo>
                    <a:pt x="18" y="220"/>
                  </a:lnTo>
                  <a:lnTo>
                    <a:pt x="12" y="206"/>
                  </a:lnTo>
                  <a:lnTo>
                    <a:pt x="8" y="194"/>
                  </a:lnTo>
                  <a:lnTo>
                    <a:pt x="4" y="178"/>
                  </a:lnTo>
                  <a:lnTo>
                    <a:pt x="2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134"/>
                  </a:lnTo>
                  <a:lnTo>
                    <a:pt x="4" y="118"/>
                  </a:lnTo>
                  <a:lnTo>
                    <a:pt x="8" y="104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6"/>
                  </a:lnTo>
                  <a:lnTo>
                    <a:pt x="34" y="54"/>
                  </a:lnTo>
                  <a:lnTo>
                    <a:pt x="44" y="44"/>
                  </a:lnTo>
                  <a:lnTo>
                    <a:pt x="54" y="34"/>
                  </a:lnTo>
                  <a:lnTo>
                    <a:pt x="66" y="26"/>
                  </a:lnTo>
                  <a:lnTo>
                    <a:pt x="78" y="18"/>
                  </a:lnTo>
                  <a:lnTo>
                    <a:pt x="92" y="12"/>
                  </a:lnTo>
                  <a:lnTo>
                    <a:pt x="106" y="6"/>
                  </a:lnTo>
                  <a:lnTo>
                    <a:pt x="120" y="2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0"/>
                  </a:lnTo>
                  <a:lnTo>
                    <a:pt x="180" y="2"/>
                  </a:lnTo>
                  <a:lnTo>
                    <a:pt x="194" y="6"/>
                  </a:lnTo>
                  <a:lnTo>
                    <a:pt x="208" y="12"/>
                  </a:lnTo>
                  <a:lnTo>
                    <a:pt x="220" y="18"/>
                  </a:lnTo>
                  <a:lnTo>
                    <a:pt x="234" y="26"/>
                  </a:lnTo>
                  <a:lnTo>
                    <a:pt x="244" y="34"/>
                  </a:lnTo>
                  <a:lnTo>
                    <a:pt x="256" y="44"/>
                  </a:lnTo>
                  <a:lnTo>
                    <a:pt x="264" y="54"/>
                  </a:lnTo>
                  <a:lnTo>
                    <a:pt x="274" y="66"/>
                  </a:lnTo>
                  <a:lnTo>
                    <a:pt x="280" y="78"/>
                  </a:lnTo>
                  <a:lnTo>
                    <a:pt x="288" y="90"/>
                  </a:lnTo>
                  <a:lnTo>
                    <a:pt x="292" y="104"/>
                  </a:lnTo>
                  <a:lnTo>
                    <a:pt x="296" y="118"/>
                  </a:lnTo>
                  <a:lnTo>
                    <a:pt x="298" y="134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55"/>
            <p:cNvSpPr>
              <a:spLocks/>
            </p:cNvSpPr>
            <p:nvPr userDrawn="1"/>
          </p:nvSpPr>
          <p:spPr bwMode="auto">
            <a:xfrm>
              <a:off x="1982788" y="242400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2 w 860"/>
                <a:gd name="T3" fmla="*/ 516 h 860"/>
                <a:gd name="T4" fmla="*/ 828 w 860"/>
                <a:gd name="T5" fmla="*/ 596 h 860"/>
                <a:gd name="T6" fmla="*/ 788 w 860"/>
                <a:gd name="T7" fmla="*/ 670 h 860"/>
                <a:gd name="T8" fmla="*/ 734 w 860"/>
                <a:gd name="T9" fmla="*/ 734 h 860"/>
                <a:gd name="T10" fmla="*/ 672 w 860"/>
                <a:gd name="T11" fmla="*/ 786 h 860"/>
                <a:gd name="T12" fmla="*/ 598 w 860"/>
                <a:gd name="T13" fmla="*/ 826 h 860"/>
                <a:gd name="T14" fmla="*/ 518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4 w 860"/>
                <a:gd name="T21" fmla="*/ 840 h 860"/>
                <a:gd name="T22" fmla="*/ 226 w 860"/>
                <a:gd name="T23" fmla="*/ 808 h 860"/>
                <a:gd name="T24" fmla="*/ 158 w 860"/>
                <a:gd name="T25" fmla="*/ 762 h 860"/>
                <a:gd name="T26" fmla="*/ 100 w 860"/>
                <a:gd name="T27" fmla="*/ 702 h 860"/>
                <a:gd name="T28" fmla="*/ 52 w 860"/>
                <a:gd name="T29" fmla="*/ 634 h 860"/>
                <a:gd name="T30" fmla="*/ 20 w 860"/>
                <a:gd name="T31" fmla="*/ 558 h 860"/>
                <a:gd name="T32" fmla="*/ 4 w 860"/>
                <a:gd name="T33" fmla="*/ 474 h 860"/>
                <a:gd name="T34" fmla="*/ 0 w 860"/>
                <a:gd name="T35" fmla="*/ 430 h 860"/>
                <a:gd name="T36" fmla="*/ 10 w 860"/>
                <a:gd name="T37" fmla="*/ 342 h 860"/>
                <a:gd name="T38" fmla="*/ 34 w 860"/>
                <a:gd name="T39" fmla="*/ 262 h 860"/>
                <a:gd name="T40" fmla="*/ 74 w 860"/>
                <a:gd name="T41" fmla="*/ 188 h 860"/>
                <a:gd name="T42" fmla="*/ 126 w 860"/>
                <a:gd name="T43" fmla="*/ 126 h 860"/>
                <a:gd name="T44" fmla="*/ 190 w 860"/>
                <a:gd name="T45" fmla="*/ 72 h 860"/>
                <a:gd name="T46" fmla="*/ 264 w 860"/>
                <a:gd name="T47" fmla="*/ 34 h 860"/>
                <a:gd name="T48" fmla="*/ 344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18 h 860"/>
                <a:gd name="T56" fmla="*/ 636 w 860"/>
                <a:gd name="T57" fmla="*/ 52 h 860"/>
                <a:gd name="T58" fmla="*/ 704 w 860"/>
                <a:gd name="T59" fmla="*/ 98 h 860"/>
                <a:gd name="T60" fmla="*/ 762 w 860"/>
                <a:gd name="T61" fmla="*/ 156 h 860"/>
                <a:gd name="T62" fmla="*/ 810 w 860"/>
                <a:gd name="T63" fmla="*/ 224 h 860"/>
                <a:gd name="T64" fmla="*/ 842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2" y="516"/>
                  </a:lnTo>
                  <a:lnTo>
                    <a:pt x="842" y="558"/>
                  </a:lnTo>
                  <a:lnTo>
                    <a:pt x="828" y="596"/>
                  </a:lnTo>
                  <a:lnTo>
                    <a:pt x="810" y="634"/>
                  </a:lnTo>
                  <a:lnTo>
                    <a:pt x="788" y="670"/>
                  </a:lnTo>
                  <a:lnTo>
                    <a:pt x="762" y="702"/>
                  </a:lnTo>
                  <a:lnTo>
                    <a:pt x="734" y="734"/>
                  </a:lnTo>
                  <a:lnTo>
                    <a:pt x="704" y="762"/>
                  </a:lnTo>
                  <a:lnTo>
                    <a:pt x="672" y="786"/>
                  </a:lnTo>
                  <a:lnTo>
                    <a:pt x="636" y="808"/>
                  </a:lnTo>
                  <a:lnTo>
                    <a:pt x="598" y="826"/>
                  </a:lnTo>
                  <a:lnTo>
                    <a:pt x="558" y="840"/>
                  </a:lnTo>
                  <a:lnTo>
                    <a:pt x="518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4" y="850"/>
                  </a:lnTo>
                  <a:lnTo>
                    <a:pt x="304" y="840"/>
                  </a:lnTo>
                  <a:lnTo>
                    <a:pt x="264" y="826"/>
                  </a:lnTo>
                  <a:lnTo>
                    <a:pt x="226" y="808"/>
                  </a:lnTo>
                  <a:lnTo>
                    <a:pt x="190" y="786"/>
                  </a:lnTo>
                  <a:lnTo>
                    <a:pt x="158" y="762"/>
                  </a:lnTo>
                  <a:lnTo>
                    <a:pt x="126" y="734"/>
                  </a:lnTo>
                  <a:lnTo>
                    <a:pt x="100" y="702"/>
                  </a:lnTo>
                  <a:lnTo>
                    <a:pt x="74" y="670"/>
                  </a:lnTo>
                  <a:lnTo>
                    <a:pt x="52" y="634"/>
                  </a:lnTo>
                  <a:lnTo>
                    <a:pt x="34" y="596"/>
                  </a:lnTo>
                  <a:lnTo>
                    <a:pt x="20" y="558"/>
                  </a:lnTo>
                  <a:lnTo>
                    <a:pt x="10" y="516"/>
                  </a:lnTo>
                  <a:lnTo>
                    <a:pt x="4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4" y="386"/>
                  </a:lnTo>
                  <a:lnTo>
                    <a:pt x="10" y="342"/>
                  </a:lnTo>
                  <a:lnTo>
                    <a:pt x="20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4" y="188"/>
                  </a:lnTo>
                  <a:lnTo>
                    <a:pt x="100" y="156"/>
                  </a:lnTo>
                  <a:lnTo>
                    <a:pt x="126" y="126"/>
                  </a:lnTo>
                  <a:lnTo>
                    <a:pt x="158" y="98"/>
                  </a:lnTo>
                  <a:lnTo>
                    <a:pt x="190" y="72"/>
                  </a:lnTo>
                  <a:lnTo>
                    <a:pt x="226" y="52"/>
                  </a:lnTo>
                  <a:lnTo>
                    <a:pt x="264" y="34"/>
                  </a:lnTo>
                  <a:lnTo>
                    <a:pt x="304" y="18"/>
                  </a:lnTo>
                  <a:lnTo>
                    <a:pt x="344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8" y="8"/>
                  </a:lnTo>
                  <a:lnTo>
                    <a:pt x="558" y="18"/>
                  </a:lnTo>
                  <a:lnTo>
                    <a:pt x="598" y="34"/>
                  </a:lnTo>
                  <a:lnTo>
                    <a:pt x="636" y="52"/>
                  </a:lnTo>
                  <a:lnTo>
                    <a:pt x="672" y="72"/>
                  </a:lnTo>
                  <a:lnTo>
                    <a:pt x="704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8" y="188"/>
                  </a:lnTo>
                  <a:lnTo>
                    <a:pt x="810" y="224"/>
                  </a:lnTo>
                  <a:lnTo>
                    <a:pt x="828" y="262"/>
                  </a:lnTo>
                  <a:lnTo>
                    <a:pt x="842" y="302"/>
                  </a:lnTo>
                  <a:lnTo>
                    <a:pt x="852" y="342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52" name="Freeform 56"/>
            <p:cNvSpPr>
              <a:spLocks/>
            </p:cNvSpPr>
            <p:nvPr userDrawn="1"/>
          </p:nvSpPr>
          <p:spPr bwMode="auto">
            <a:xfrm>
              <a:off x="2200276" y="607525"/>
              <a:ext cx="930275" cy="930275"/>
            </a:xfrm>
            <a:custGeom>
              <a:avLst/>
              <a:gdLst>
                <a:gd name="T0" fmla="*/ 586 w 586"/>
                <a:gd name="T1" fmla="*/ 292 h 586"/>
                <a:gd name="T2" fmla="*/ 580 w 586"/>
                <a:gd name="T3" fmla="*/ 352 h 586"/>
                <a:gd name="T4" fmla="*/ 564 w 586"/>
                <a:gd name="T5" fmla="*/ 408 h 586"/>
                <a:gd name="T6" fmla="*/ 536 w 586"/>
                <a:gd name="T7" fmla="*/ 458 h 586"/>
                <a:gd name="T8" fmla="*/ 500 w 586"/>
                <a:gd name="T9" fmla="*/ 500 h 586"/>
                <a:gd name="T10" fmla="*/ 458 w 586"/>
                <a:gd name="T11" fmla="*/ 536 h 586"/>
                <a:gd name="T12" fmla="*/ 408 w 586"/>
                <a:gd name="T13" fmla="*/ 564 h 586"/>
                <a:gd name="T14" fmla="*/ 352 w 586"/>
                <a:gd name="T15" fmla="*/ 580 h 586"/>
                <a:gd name="T16" fmla="*/ 292 w 586"/>
                <a:gd name="T17" fmla="*/ 586 h 586"/>
                <a:gd name="T18" fmla="*/ 262 w 586"/>
                <a:gd name="T19" fmla="*/ 586 h 586"/>
                <a:gd name="T20" fmla="*/ 206 w 586"/>
                <a:gd name="T21" fmla="*/ 574 h 586"/>
                <a:gd name="T22" fmla="*/ 152 w 586"/>
                <a:gd name="T23" fmla="*/ 552 h 586"/>
                <a:gd name="T24" fmla="*/ 106 w 586"/>
                <a:gd name="T25" fmla="*/ 520 h 586"/>
                <a:gd name="T26" fmla="*/ 66 w 586"/>
                <a:gd name="T27" fmla="*/ 480 h 586"/>
                <a:gd name="T28" fmla="*/ 34 w 586"/>
                <a:gd name="T29" fmla="*/ 432 h 586"/>
                <a:gd name="T30" fmla="*/ 12 w 586"/>
                <a:gd name="T31" fmla="*/ 380 h 586"/>
                <a:gd name="T32" fmla="*/ 0 w 586"/>
                <a:gd name="T33" fmla="*/ 322 h 586"/>
                <a:gd name="T34" fmla="*/ 0 w 586"/>
                <a:gd name="T35" fmla="*/ 292 h 586"/>
                <a:gd name="T36" fmla="*/ 6 w 586"/>
                <a:gd name="T37" fmla="*/ 234 h 586"/>
                <a:gd name="T38" fmla="*/ 22 w 586"/>
                <a:gd name="T39" fmla="*/ 178 h 586"/>
                <a:gd name="T40" fmla="*/ 50 w 586"/>
                <a:gd name="T41" fmla="*/ 128 h 586"/>
                <a:gd name="T42" fmla="*/ 86 w 586"/>
                <a:gd name="T43" fmla="*/ 86 h 586"/>
                <a:gd name="T44" fmla="*/ 128 w 586"/>
                <a:gd name="T45" fmla="*/ 50 h 586"/>
                <a:gd name="T46" fmla="*/ 178 w 586"/>
                <a:gd name="T47" fmla="*/ 22 h 586"/>
                <a:gd name="T48" fmla="*/ 234 w 586"/>
                <a:gd name="T49" fmla="*/ 6 h 586"/>
                <a:gd name="T50" fmla="*/ 292 w 586"/>
                <a:gd name="T51" fmla="*/ 0 h 586"/>
                <a:gd name="T52" fmla="*/ 322 w 586"/>
                <a:gd name="T53" fmla="*/ 0 h 586"/>
                <a:gd name="T54" fmla="*/ 380 w 586"/>
                <a:gd name="T55" fmla="*/ 12 h 586"/>
                <a:gd name="T56" fmla="*/ 432 w 586"/>
                <a:gd name="T57" fmla="*/ 34 h 586"/>
                <a:gd name="T58" fmla="*/ 480 w 586"/>
                <a:gd name="T59" fmla="*/ 66 h 586"/>
                <a:gd name="T60" fmla="*/ 520 w 586"/>
                <a:gd name="T61" fmla="*/ 106 h 586"/>
                <a:gd name="T62" fmla="*/ 552 w 586"/>
                <a:gd name="T63" fmla="*/ 152 h 586"/>
                <a:gd name="T64" fmla="*/ 574 w 586"/>
                <a:gd name="T65" fmla="*/ 206 h 586"/>
                <a:gd name="T66" fmla="*/ 586 w 586"/>
                <a:gd name="T67" fmla="*/ 262 h 586"/>
                <a:gd name="T68" fmla="*/ 586 w 586"/>
                <a:gd name="T69" fmla="*/ 29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6" h="586">
                  <a:moveTo>
                    <a:pt x="586" y="292"/>
                  </a:moveTo>
                  <a:lnTo>
                    <a:pt x="586" y="292"/>
                  </a:lnTo>
                  <a:lnTo>
                    <a:pt x="586" y="322"/>
                  </a:lnTo>
                  <a:lnTo>
                    <a:pt x="580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2"/>
                  </a:lnTo>
                  <a:lnTo>
                    <a:pt x="536" y="458"/>
                  </a:lnTo>
                  <a:lnTo>
                    <a:pt x="520" y="480"/>
                  </a:lnTo>
                  <a:lnTo>
                    <a:pt x="500" y="500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2" y="552"/>
                  </a:lnTo>
                  <a:lnTo>
                    <a:pt x="408" y="564"/>
                  </a:lnTo>
                  <a:lnTo>
                    <a:pt x="380" y="574"/>
                  </a:lnTo>
                  <a:lnTo>
                    <a:pt x="352" y="580"/>
                  </a:lnTo>
                  <a:lnTo>
                    <a:pt x="322" y="586"/>
                  </a:lnTo>
                  <a:lnTo>
                    <a:pt x="292" y="586"/>
                  </a:lnTo>
                  <a:lnTo>
                    <a:pt x="292" y="586"/>
                  </a:lnTo>
                  <a:lnTo>
                    <a:pt x="262" y="586"/>
                  </a:lnTo>
                  <a:lnTo>
                    <a:pt x="234" y="580"/>
                  </a:lnTo>
                  <a:lnTo>
                    <a:pt x="206" y="574"/>
                  </a:lnTo>
                  <a:lnTo>
                    <a:pt x="178" y="564"/>
                  </a:lnTo>
                  <a:lnTo>
                    <a:pt x="152" y="552"/>
                  </a:lnTo>
                  <a:lnTo>
                    <a:pt x="128" y="536"/>
                  </a:lnTo>
                  <a:lnTo>
                    <a:pt x="106" y="520"/>
                  </a:lnTo>
                  <a:lnTo>
                    <a:pt x="86" y="500"/>
                  </a:lnTo>
                  <a:lnTo>
                    <a:pt x="66" y="480"/>
                  </a:lnTo>
                  <a:lnTo>
                    <a:pt x="50" y="458"/>
                  </a:lnTo>
                  <a:lnTo>
                    <a:pt x="34" y="432"/>
                  </a:lnTo>
                  <a:lnTo>
                    <a:pt x="22" y="408"/>
                  </a:lnTo>
                  <a:lnTo>
                    <a:pt x="12" y="380"/>
                  </a:lnTo>
                  <a:lnTo>
                    <a:pt x="6" y="352"/>
                  </a:lnTo>
                  <a:lnTo>
                    <a:pt x="0" y="32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62"/>
                  </a:lnTo>
                  <a:lnTo>
                    <a:pt x="6" y="234"/>
                  </a:lnTo>
                  <a:lnTo>
                    <a:pt x="12" y="206"/>
                  </a:lnTo>
                  <a:lnTo>
                    <a:pt x="22" y="178"/>
                  </a:lnTo>
                  <a:lnTo>
                    <a:pt x="34" y="152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6" y="86"/>
                  </a:lnTo>
                  <a:lnTo>
                    <a:pt x="106" y="66"/>
                  </a:lnTo>
                  <a:lnTo>
                    <a:pt x="128" y="50"/>
                  </a:lnTo>
                  <a:lnTo>
                    <a:pt x="152" y="34"/>
                  </a:lnTo>
                  <a:lnTo>
                    <a:pt x="178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2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322" y="0"/>
                  </a:lnTo>
                  <a:lnTo>
                    <a:pt x="352" y="6"/>
                  </a:lnTo>
                  <a:lnTo>
                    <a:pt x="380" y="12"/>
                  </a:lnTo>
                  <a:lnTo>
                    <a:pt x="408" y="22"/>
                  </a:lnTo>
                  <a:lnTo>
                    <a:pt x="432" y="34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0" y="86"/>
                  </a:lnTo>
                  <a:lnTo>
                    <a:pt x="520" y="106"/>
                  </a:lnTo>
                  <a:lnTo>
                    <a:pt x="536" y="128"/>
                  </a:lnTo>
                  <a:lnTo>
                    <a:pt x="552" y="152"/>
                  </a:lnTo>
                  <a:lnTo>
                    <a:pt x="564" y="178"/>
                  </a:lnTo>
                  <a:lnTo>
                    <a:pt x="574" y="206"/>
                  </a:lnTo>
                  <a:lnTo>
                    <a:pt x="580" y="234"/>
                  </a:lnTo>
                  <a:lnTo>
                    <a:pt x="586" y="262"/>
                  </a:lnTo>
                  <a:lnTo>
                    <a:pt x="586" y="292"/>
                  </a:lnTo>
                  <a:lnTo>
                    <a:pt x="586" y="292"/>
                  </a:lnTo>
                  <a:close/>
                </a:path>
              </a:pathLst>
            </a:custGeom>
            <a:solidFill>
              <a:srgbClr val="C44D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53" name="Freeform 57"/>
            <p:cNvSpPr>
              <a:spLocks/>
            </p:cNvSpPr>
            <p:nvPr userDrawn="1"/>
          </p:nvSpPr>
          <p:spPr bwMode="auto">
            <a:xfrm>
              <a:off x="2428876" y="1026625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4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6 w 298"/>
                <a:gd name="T13" fmla="*/ 286 h 298"/>
                <a:gd name="T14" fmla="*/ 178 w 298"/>
                <a:gd name="T15" fmla="*/ 294 h 298"/>
                <a:gd name="T16" fmla="*/ 148 w 298"/>
                <a:gd name="T17" fmla="*/ 298 h 298"/>
                <a:gd name="T18" fmla="*/ 134 w 298"/>
                <a:gd name="T19" fmla="*/ 296 h 298"/>
                <a:gd name="T20" fmla="*/ 104 w 298"/>
                <a:gd name="T21" fmla="*/ 290 h 298"/>
                <a:gd name="T22" fmla="*/ 78 w 298"/>
                <a:gd name="T23" fmla="*/ 280 h 298"/>
                <a:gd name="T24" fmla="*/ 54 w 298"/>
                <a:gd name="T25" fmla="*/ 264 h 298"/>
                <a:gd name="T26" fmla="*/ 34 w 298"/>
                <a:gd name="T27" fmla="*/ 242 h 298"/>
                <a:gd name="T28" fmla="*/ 18 w 298"/>
                <a:gd name="T29" fmla="*/ 220 h 298"/>
                <a:gd name="T30" fmla="*/ 6 w 298"/>
                <a:gd name="T31" fmla="*/ 192 h 298"/>
                <a:gd name="T32" fmla="*/ 0 w 298"/>
                <a:gd name="T33" fmla="*/ 164 h 298"/>
                <a:gd name="T34" fmla="*/ 0 w 298"/>
                <a:gd name="T35" fmla="*/ 148 h 298"/>
                <a:gd name="T36" fmla="*/ 2 w 298"/>
                <a:gd name="T37" fmla="*/ 118 h 298"/>
                <a:gd name="T38" fmla="*/ 12 w 298"/>
                <a:gd name="T39" fmla="*/ 90 h 298"/>
                <a:gd name="T40" fmla="*/ 26 w 298"/>
                <a:gd name="T41" fmla="*/ 64 h 298"/>
                <a:gd name="T42" fmla="*/ 44 w 298"/>
                <a:gd name="T43" fmla="*/ 42 h 298"/>
                <a:gd name="T44" fmla="*/ 66 w 298"/>
                <a:gd name="T45" fmla="*/ 24 h 298"/>
                <a:gd name="T46" fmla="*/ 90 w 298"/>
                <a:gd name="T47" fmla="*/ 10 h 298"/>
                <a:gd name="T48" fmla="*/ 118 w 298"/>
                <a:gd name="T49" fmla="*/ 2 h 298"/>
                <a:gd name="T50" fmla="*/ 148 w 298"/>
                <a:gd name="T51" fmla="*/ 0 h 298"/>
                <a:gd name="T52" fmla="*/ 164 w 298"/>
                <a:gd name="T53" fmla="*/ 0 h 298"/>
                <a:gd name="T54" fmla="*/ 194 w 298"/>
                <a:gd name="T55" fmla="*/ 6 h 298"/>
                <a:gd name="T56" fmla="*/ 220 w 298"/>
                <a:gd name="T57" fmla="*/ 18 h 298"/>
                <a:gd name="T58" fmla="*/ 244 w 298"/>
                <a:gd name="T59" fmla="*/ 34 h 298"/>
                <a:gd name="T60" fmla="*/ 264 w 298"/>
                <a:gd name="T61" fmla="*/ 54 h 298"/>
                <a:gd name="T62" fmla="*/ 280 w 298"/>
                <a:gd name="T63" fmla="*/ 78 h 298"/>
                <a:gd name="T64" fmla="*/ 292 w 298"/>
                <a:gd name="T65" fmla="*/ 104 h 298"/>
                <a:gd name="T66" fmla="*/ 298 w 298"/>
                <a:gd name="T67" fmla="*/ 132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8" y="164"/>
                  </a:lnTo>
                  <a:lnTo>
                    <a:pt x="294" y="178"/>
                  </a:lnTo>
                  <a:lnTo>
                    <a:pt x="292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4" y="242"/>
                  </a:lnTo>
                  <a:lnTo>
                    <a:pt x="254" y="254"/>
                  </a:lnTo>
                  <a:lnTo>
                    <a:pt x="244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6" y="286"/>
                  </a:lnTo>
                  <a:lnTo>
                    <a:pt x="194" y="290"/>
                  </a:lnTo>
                  <a:lnTo>
                    <a:pt x="178" y="294"/>
                  </a:lnTo>
                  <a:lnTo>
                    <a:pt x="164" y="296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34" y="296"/>
                  </a:lnTo>
                  <a:lnTo>
                    <a:pt x="118" y="294"/>
                  </a:lnTo>
                  <a:lnTo>
                    <a:pt x="104" y="290"/>
                  </a:lnTo>
                  <a:lnTo>
                    <a:pt x="90" y="286"/>
                  </a:lnTo>
                  <a:lnTo>
                    <a:pt x="78" y="280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4" y="254"/>
                  </a:lnTo>
                  <a:lnTo>
                    <a:pt x="34" y="242"/>
                  </a:lnTo>
                  <a:lnTo>
                    <a:pt x="26" y="232"/>
                  </a:lnTo>
                  <a:lnTo>
                    <a:pt x="18" y="220"/>
                  </a:lnTo>
                  <a:lnTo>
                    <a:pt x="12" y="206"/>
                  </a:lnTo>
                  <a:lnTo>
                    <a:pt x="6" y="192"/>
                  </a:lnTo>
                  <a:lnTo>
                    <a:pt x="2" y="178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4"/>
                  </a:lnTo>
                  <a:lnTo>
                    <a:pt x="34" y="54"/>
                  </a:lnTo>
                  <a:lnTo>
                    <a:pt x="44" y="42"/>
                  </a:lnTo>
                  <a:lnTo>
                    <a:pt x="54" y="34"/>
                  </a:lnTo>
                  <a:lnTo>
                    <a:pt x="66" y="24"/>
                  </a:lnTo>
                  <a:lnTo>
                    <a:pt x="78" y="18"/>
                  </a:lnTo>
                  <a:lnTo>
                    <a:pt x="90" y="10"/>
                  </a:lnTo>
                  <a:lnTo>
                    <a:pt x="104" y="6"/>
                  </a:lnTo>
                  <a:lnTo>
                    <a:pt x="118" y="2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8" y="2"/>
                  </a:lnTo>
                  <a:lnTo>
                    <a:pt x="194" y="6"/>
                  </a:lnTo>
                  <a:lnTo>
                    <a:pt x="206" y="10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4" y="34"/>
                  </a:lnTo>
                  <a:lnTo>
                    <a:pt x="254" y="42"/>
                  </a:lnTo>
                  <a:lnTo>
                    <a:pt x="264" y="54"/>
                  </a:lnTo>
                  <a:lnTo>
                    <a:pt x="272" y="64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2" y="104"/>
                  </a:lnTo>
                  <a:lnTo>
                    <a:pt x="294" y="118"/>
                  </a:lnTo>
                  <a:lnTo>
                    <a:pt x="298" y="132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58"/>
            <p:cNvSpPr>
              <a:spLocks/>
            </p:cNvSpPr>
            <p:nvPr userDrawn="1"/>
          </p:nvSpPr>
          <p:spPr bwMode="auto">
            <a:xfrm>
              <a:off x="3262313" y="1483825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0 w 860"/>
                <a:gd name="T3" fmla="*/ 516 h 860"/>
                <a:gd name="T4" fmla="*/ 826 w 860"/>
                <a:gd name="T5" fmla="*/ 598 h 860"/>
                <a:gd name="T6" fmla="*/ 786 w 860"/>
                <a:gd name="T7" fmla="*/ 670 h 860"/>
                <a:gd name="T8" fmla="*/ 734 w 860"/>
                <a:gd name="T9" fmla="*/ 734 h 860"/>
                <a:gd name="T10" fmla="*/ 670 w 860"/>
                <a:gd name="T11" fmla="*/ 786 h 860"/>
                <a:gd name="T12" fmla="*/ 596 w 860"/>
                <a:gd name="T13" fmla="*/ 826 h 860"/>
                <a:gd name="T14" fmla="*/ 516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4 w 860"/>
                <a:gd name="T23" fmla="*/ 808 h 860"/>
                <a:gd name="T24" fmla="*/ 156 w 860"/>
                <a:gd name="T25" fmla="*/ 762 h 860"/>
                <a:gd name="T26" fmla="*/ 98 w 860"/>
                <a:gd name="T27" fmla="*/ 704 h 860"/>
                <a:gd name="T28" fmla="*/ 52 w 860"/>
                <a:gd name="T29" fmla="*/ 634 h 860"/>
                <a:gd name="T30" fmla="*/ 18 w 860"/>
                <a:gd name="T31" fmla="*/ 558 h 860"/>
                <a:gd name="T32" fmla="*/ 2 w 860"/>
                <a:gd name="T33" fmla="*/ 474 h 860"/>
                <a:gd name="T34" fmla="*/ 0 w 860"/>
                <a:gd name="T35" fmla="*/ 430 h 860"/>
                <a:gd name="T36" fmla="*/ 8 w 860"/>
                <a:gd name="T37" fmla="*/ 344 h 860"/>
                <a:gd name="T38" fmla="*/ 34 w 860"/>
                <a:gd name="T39" fmla="*/ 262 h 860"/>
                <a:gd name="T40" fmla="*/ 72 w 860"/>
                <a:gd name="T41" fmla="*/ 190 h 860"/>
                <a:gd name="T42" fmla="*/ 126 w 860"/>
                <a:gd name="T43" fmla="*/ 126 h 860"/>
                <a:gd name="T44" fmla="*/ 190 w 860"/>
                <a:gd name="T45" fmla="*/ 74 h 860"/>
                <a:gd name="T46" fmla="*/ 262 w 860"/>
                <a:gd name="T47" fmla="*/ 34 h 860"/>
                <a:gd name="T48" fmla="*/ 342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20 h 860"/>
                <a:gd name="T56" fmla="*/ 634 w 860"/>
                <a:gd name="T57" fmla="*/ 52 h 860"/>
                <a:gd name="T58" fmla="*/ 702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0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0" y="516"/>
                  </a:lnTo>
                  <a:lnTo>
                    <a:pt x="840" y="558"/>
                  </a:lnTo>
                  <a:lnTo>
                    <a:pt x="826" y="598"/>
                  </a:lnTo>
                  <a:lnTo>
                    <a:pt x="808" y="634"/>
                  </a:lnTo>
                  <a:lnTo>
                    <a:pt x="786" y="670"/>
                  </a:lnTo>
                  <a:lnTo>
                    <a:pt x="762" y="704"/>
                  </a:lnTo>
                  <a:lnTo>
                    <a:pt x="734" y="734"/>
                  </a:lnTo>
                  <a:lnTo>
                    <a:pt x="702" y="762"/>
                  </a:lnTo>
                  <a:lnTo>
                    <a:pt x="670" y="786"/>
                  </a:lnTo>
                  <a:lnTo>
                    <a:pt x="634" y="808"/>
                  </a:lnTo>
                  <a:lnTo>
                    <a:pt x="596" y="826"/>
                  </a:lnTo>
                  <a:lnTo>
                    <a:pt x="558" y="840"/>
                  </a:lnTo>
                  <a:lnTo>
                    <a:pt x="516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2" y="850"/>
                  </a:lnTo>
                  <a:lnTo>
                    <a:pt x="302" y="840"/>
                  </a:lnTo>
                  <a:lnTo>
                    <a:pt x="262" y="826"/>
                  </a:lnTo>
                  <a:lnTo>
                    <a:pt x="224" y="808"/>
                  </a:lnTo>
                  <a:lnTo>
                    <a:pt x="190" y="786"/>
                  </a:lnTo>
                  <a:lnTo>
                    <a:pt x="156" y="762"/>
                  </a:lnTo>
                  <a:lnTo>
                    <a:pt x="126" y="734"/>
                  </a:lnTo>
                  <a:lnTo>
                    <a:pt x="98" y="704"/>
                  </a:lnTo>
                  <a:lnTo>
                    <a:pt x="72" y="670"/>
                  </a:lnTo>
                  <a:lnTo>
                    <a:pt x="52" y="634"/>
                  </a:lnTo>
                  <a:lnTo>
                    <a:pt x="34" y="598"/>
                  </a:lnTo>
                  <a:lnTo>
                    <a:pt x="18" y="558"/>
                  </a:lnTo>
                  <a:lnTo>
                    <a:pt x="8" y="516"/>
                  </a:lnTo>
                  <a:lnTo>
                    <a:pt x="2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386"/>
                  </a:lnTo>
                  <a:lnTo>
                    <a:pt x="8" y="344"/>
                  </a:lnTo>
                  <a:lnTo>
                    <a:pt x="18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2" y="190"/>
                  </a:lnTo>
                  <a:lnTo>
                    <a:pt x="98" y="156"/>
                  </a:lnTo>
                  <a:lnTo>
                    <a:pt x="126" y="126"/>
                  </a:lnTo>
                  <a:lnTo>
                    <a:pt x="156" y="98"/>
                  </a:lnTo>
                  <a:lnTo>
                    <a:pt x="190" y="74"/>
                  </a:lnTo>
                  <a:lnTo>
                    <a:pt x="224" y="52"/>
                  </a:lnTo>
                  <a:lnTo>
                    <a:pt x="262" y="34"/>
                  </a:lnTo>
                  <a:lnTo>
                    <a:pt x="302" y="20"/>
                  </a:lnTo>
                  <a:lnTo>
                    <a:pt x="342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6" y="8"/>
                  </a:lnTo>
                  <a:lnTo>
                    <a:pt x="558" y="20"/>
                  </a:lnTo>
                  <a:lnTo>
                    <a:pt x="596" y="34"/>
                  </a:lnTo>
                  <a:lnTo>
                    <a:pt x="634" y="52"/>
                  </a:lnTo>
                  <a:lnTo>
                    <a:pt x="670" y="74"/>
                  </a:lnTo>
                  <a:lnTo>
                    <a:pt x="702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6" y="190"/>
                  </a:lnTo>
                  <a:lnTo>
                    <a:pt x="808" y="224"/>
                  </a:lnTo>
                  <a:lnTo>
                    <a:pt x="826" y="262"/>
                  </a:lnTo>
                  <a:lnTo>
                    <a:pt x="840" y="302"/>
                  </a:lnTo>
                  <a:lnTo>
                    <a:pt x="850" y="344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59"/>
            <p:cNvSpPr>
              <a:spLocks/>
            </p:cNvSpPr>
            <p:nvPr userDrawn="1"/>
          </p:nvSpPr>
          <p:spPr bwMode="auto">
            <a:xfrm>
              <a:off x="3478213" y="1848950"/>
              <a:ext cx="933450" cy="933450"/>
            </a:xfrm>
            <a:custGeom>
              <a:avLst/>
              <a:gdLst>
                <a:gd name="T0" fmla="*/ 588 w 588"/>
                <a:gd name="T1" fmla="*/ 294 h 588"/>
                <a:gd name="T2" fmla="*/ 582 w 588"/>
                <a:gd name="T3" fmla="*/ 352 h 588"/>
                <a:gd name="T4" fmla="*/ 564 w 588"/>
                <a:gd name="T5" fmla="*/ 408 h 588"/>
                <a:gd name="T6" fmla="*/ 536 w 588"/>
                <a:gd name="T7" fmla="*/ 458 h 588"/>
                <a:gd name="T8" fmla="*/ 502 w 588"/>
                <a:gd name="T9" fmla="*/ 502 h 588"/>
                <a:gd name="T10" fmla="*/ 458 w 588"/>
                <a:gd name="T11" fmla="*/ 536 h 588"/>
                <a:gd name="T12" fmla="*/ 408 w 588"/>
                <a:gd name="T13" fmla="*/ 564 h 588"/>
                <a:gd name="T14" fmla="*/ 352 w 588"/>
                <a:gd name="T15" fmla="*/ 582 h 588"/>
                <a:gd name="T16" fmla="*/ 294 w 588"/>
                <a:gd name="T17" fmla="*/ 588 h 588"/>
                <a:gd name="T18" fmla="*/ 264 w 588"/>
                <a:gd name="T19" fmla="*/ 586 h 588"/>
                <a:gd name="T20" fmla="*/ 206 w 588"/>
                <a:gd name="T21" fmla="*/ 574 h 588"/>
                <a:gd name="T22" fmla="*/ 154 w 588"/>
                <a:gd name="T23" fmla="*/ 552 h 588"/>
                <a:gd name="T24" fmla="*/ 106 w 588"/>
                <a:gd name="T25" fmla="*/ 520 h 588"/>
                <a:gd name="T26" fmla="*/ 66 w 588"/>
                <a:gd name="T27" fmla="*/ 480 h 588"/>
                <a:gd name="T28" fmla="*/ 36 w 588"/>
                <a:gd name="T29" fmla="*/ 434 h 588"/>
                <a:gd name="T30" fmla="*/ 12 w 588"/>
                <a:gd name="T31" fmla="*/ 380 h 588"/>
                <a:gd name="T32" fmla="*/ 2 w 588"/>
                <a:gd name="T33" fmla="*/ 324 h 588"/>
                <a:gd name="T34" fmla="*/ 0 w 588"/>
                <a:gd name="T35" fmla="*/ 294 h 588"/>
                <a:gd name="T36" fmla="*/ 6 w 588"/>
                <a:gd name="T37" fmla="*/ 234 h 588"/>
                <a:gd name="T38" fmla="*/ 22 w 588"/>
                <a:gd name="T39" fmla="*/ 180 h 588"/>
                <a:gd name="T40" fmla="*/ 50 w 588"/>
                <a:gd name="T41" fmla="*/ 130 h 588"/>
                <a:gd name="T42" fmla="*/ 86 w 588"/>
                <a:gd name="T43" fmla="*/ 86 h 588"/>
                <a:gd name="T44" fmla="*/ 130 w 588"/>
                <a:gd name="T45" fmla="*/ 50 h 588"/>
                <a:gd name="T46" fmla="*/ 180 w 588"/>
                <a:gd name="T47" fmla="*/ 22 h 588"/>
                <a:gd name="T48" fmla="*/ 234 w 588"/>
                <a:gd name="T49" fmla="*/ 6 h 588"/>
                <a:gd name="T50" fmla="*/ 294 w 588"/>
                <a:gd name="T51" fmla="*/ 0 h 588"/>
                <a:gd name="T52" fmla="*/ 324 w 588"/>
                <a:gd name="T53" fmla="*/ 2 h 588"/>
                <a:gd name="T54" fmla="*/ 380 w 588"/>
                <a:gd name="T55" fmla="*/ 12 h 588"/>
                <a:gd name="T56" fmla="*/ 434 w 588"/>
                <a:gd name="T57" fmla="*/ 36 h 588"/>
                <a:gd name="T58" fmla="*/ 480 w 588"/>
                <a:gd name="T59" fmla="*/ 66 h 588"/>
                <a:gd name="T60" fmla="*/ 520 w 588"/>
                <a:gd name="T61" fmla="*/ 106 h 588"/>
                <a:gd name="T62" fmla="*/ 552 w 588"/>
                <a:gd name="T63" fmla="*/ 154 h 588"/>
                <a:gd name="T64" fmla="*/ 574 w 588"/>
                <a:gd name="T65" fmla="*/ 206 h 588"/>
                <a:gd name="T66" fmla="*/ 586 w 588"/>
                <a:gd name="T67" fmla="*/ 264 h 588"/>
                <a:gd name="T68" fmla="*/ 588 w 588"/>
                <a:gd name="T69" fmla="*/ 29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588">
                  <a:moveTo>
                    <a:pt x="588" y="294"/>
                  </a:moveTo>
                  <a:lnTo>
                    <a:pt x="588" y="294"/>
                  </a:lnTo>
                  <a:lnTo>
                    <a:pt x="586" y="324"/>
                  </a:lnTo>
                  <a:lnTo>
                    <a:pt x="582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4"/>
                  </a:lnTo>
                  <a:lnTo>
                    <a:pt x="536" y="458"/>
                  </a:lnTo>
                  <a:lnTo>
                    <a:pt x="520" y="480"/>
                  </a:lnTo>
                  <a:lnTo>
                    <a:pt x="502" y="502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4" y="552"/>
                  </a:lnTo>
                  <a:lnTo>
                    <a:pt x="408" y="564"/>
                  </a:lnTo>
                  <a:lnTo>
                    <a:pt x="380" y="574"/>
                  </a:lnTo>
                  <a:lnTo>
                    <a:pt x="352" y="582"/>
                  </a:lnTo>
                  <a:lnTo>
                    <a:pt x="324" y="586"/>
                  </a:lnTo>
                  <a:lnTo>
                    <a:pt x="294" y="588"/>
                  </a:lnTo>
                  <a:lnTo>
                    <a:pt x="294" y="588"/>
                  </a:lnTo>
                  <a:lnTo>
                    <a:pt x="264" y="586"/>
                  </a:lnTo>
                  <a:lnTo>
                    <a:pt x="234" y="582"/>
                  </a:lnTo>
                  <a:lnTo>
                    <a:pt x="206" y="574"/>
                  </a:lnTo>
                  <a:lnTo>
                    <a:pt x="180" y="564"/>
                  </a:lnTo>
                  <a:lnTo>
                    <a:pt x="154" y="552"/>
                  </a:lnTo>
                  <a:lnTo>
                    <a:pt x="130" y="536"/>
                  </a:lnTo>
                  <a:lnTo>
                    <a:pt x="106" y="520"/>
                  </a:lnTo>
                  <a:lnTo>
                    <a:pt x="86" y="502"/>
                  </a:lnTo>
                  <a:lnTo>
                    <a:pt x="66" y="480"/>
                  </a:lnTo>
                  <a:lnTo>
                    <a:pt x="50" y="458"/>
                  </a:lnTo>
                  <a:lnTo>
                    <a:pt x="36" y="434"/>
                  </a:lnTo>
                  <a:lnTo>
                    <a:pt x="22" y="408"/>
                  </a:lnTo>
                  <a:lnTo>
                    <a:pt x="12" y="380"/>
                  </a:lnTo>
                  <a:lnTo>
                    <a:pt x="6" y="352"/>
                  </a:lnTo>
                  <a:lnTo>
                    <a:pt x="2" y="32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64"/>
                  </a:lnTo>
                  <a:lnTo>
                    <a:pt x="6" y="234"/>
                  </a:lnTo>
                  <a:lnTo>
                    <a:pt x="12" y="206"/>
                  </a:lnTo>
                  <a:lnTo>
                    <a:pt x="22" y="180"/>
                  </a:lnTo>
                  <a:lnTo>
                    <a:pt x="36" y="154"/>
                  </a:lnTo>
                  <a:lnTo>
                    <a:pt x="50" y="130"/>
                  </a:lnTo>
                  <a:lnTo>
                    <a:pt x="66" y="106"/>
                  </a:lnTo>
                  <a:lnTo>
                    <a:pt x="86" y="86"/>
                  </a:lnTo>
                  <a:lnTo>
                    <a:pt x="106" y="66"/>
                  </a:lnTo>
                  <a:lnTo>
                    <a:pt x="130" y="50"/>
                  </a:lnTo>
                  <a:lnTo>
                    <a:pt x="154" y="36"/>
                  </a:lnTo>
                  <a:lnTo>
                    <a:pt x="180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4" y="2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24" y="2"/>
                  </a:lnTo>
                  <a:lnTo>
                    <a:pt x="352" y="6"/>
                  </a:lnTo>
                  <a:lnTo>
                    <a:pt x="380" y="12"/>
                  </a:lnTo>
                  <a:lnTo>
                    <a:pt x="408" y="22"/>
                  </a:lnTo>
                  <a:lnTo>
                    <a:pt x="434" y="36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2" y="86"/>
                  </a:lnTo>
                  <a:lnTo>
                    <a:pt x="520" y="106"/>
                  </a:lnTo>
                  <a:lnTo>
                    <a:pt x="536" y="130"/>
                  </a:lnTo>
                  <a:lnTo>
                    <a:pt x="552" y="154"/>
                  </a:lnTo>
                  <a:lnTo>
                    <a:pt x="564" y="180"/>
                  </a:lnTo>
                  <a:lnTo>
                    <a:pt x="574" y="206"/>
                  </a:lnTo>
                  <a:lnTo>
                    <a:pt x="582" y="234"/>
                  </a:lnTo>
                  <a:lnTo>
                    <a:pt x="586" y="264"/>
                  </a:lnTo>
                  <a:lnTo>
                    <a:pt x="588" y="294"/>
                  </a:lnTo>
                  <a:lnTo>
                    <a:pt x="588" y="294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56" name="Freeform 60"/>
            <p:cNvSpPr>
              <a:spLocks/>
            </p:cNvSpPr>
            <p:nvPr userDrawn="1"/>
          </p:nvSpPr>
          <p:spPr bwMode="auto">
            <a:xfrm>
              <a:off x="3706813" y="2268050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6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8 w 298"/>
                <a:gd name="T13" fmla="*/ 286 h 298"/>
                <a:gd name="T14" fmla="*/ 180 w 298"/>
                <a:gd name="T15" fmla="*/ 294 h 298"/>
                <a:gd name="T16" fmla="*/ 150 w 298"/>
                <a:gd name="T17" fmla="*/ 298 h 298"/>
                <a:gd name="T18" fmla="*/ 134 w 298"/>
                <a:gd name="T19" fmla="*/ 296 h 298"/>
                <a:gd name="T20" fmla="*/ 106 w 298"/>
                <a:gd name="T21" fmla="*/ 290 h 298"/>
                <a:gd name="T22" fmla="*/ 78 w 298"/>
                <a:gd name="T23" fmla="*/ 280 h 298"/>
                <a:gd name="T24" fmla="*/ 54 w 298"/>
                <a:gd name="T25" fmla="*/ 264 h 298"/>
                <a:gd name="T26" fmla="*/ 34 w 298"/>
                <a:gd name="T27" fmla="*/ 244 h 298"/>
                <a:gd name="T28" fmla="*/ 18 w 298"/>
                <a:gd name="T29" fmla="*/ 220 h 298"/>
                <a:gd name="T30" fmla="*/ 8 w 298"/>
                <a:gd name="T31" fmla="*/ 192 h 298"/>
                <a:gd name="T32" fmla="*/ 2 w 298"/>
                <a:gd name="T33" fmla="*/ 164 h 298"/>
                <a:gd name="T34" fmla="*/ 0 w 298"/>
                <a:gd name="T35" fmla="*/ 148 h 298"/>
                <a:gd name="T36" fmla="*/ 4 w 298"/>
                <a:gd name="T37" fmla="*/ 118 h 298"/>
                <a:gd name="T38" fmla="*/ 12 w 298"/>
                <a:gd name="T39" fmla="*/ 90 h 298"/>
                <a:gd name="T40" fmla="*/ 26 w 298"/>
                <a:gd name="T41" fmla="*/ 66 h 298"/>
                <a:gd name="T42" fmla="*/ 44 w 298"/>
                <a:gd name="T43" fmla="*/ 44 h 298"/>
                <a:gd name="T44" fmla="*/ 66 w 298"/>
                <a:gd name="T45" fmla="*/ 26 h 298"/>
                <a:gd name="T46" fmla="*/ 92 w 298"/>
                <a:gd name="T47" fmla="*/ 12 h 298"/>
                <a:gd name="T48" fmla="*/ 120 w 298"/>
                <a:gd name="T49" fmla="*/ 2 h 298"/>
                <a:gd name="T50" fmla="*/ 150 w 298"/>
                <a:gd name="T51" fmla="*/ 0 h 298"/>
                <a:gd name="T52" fmla="*/ 164 w 298"/>
                <a:gd name="T53" fmla="*/ 0 h 298"/>
                <a:gd name="T54" fmla="*/ 194 w 298"/>
                <a:gd name="T55" fmla="*/ 6 h 298"/>
                <a:gd name="T56" fmla="*/ 220 w 298"/>
                <a:gd name="T57" fmla="*/ 18 h 298"/>
                <a:gd name="T58" fmla="*/ 244 w 298"/>
                <a:gd name="T59" fmla="*/ 34 h 298"/>
                <a:gd name="T60" fmla="*/ 264 w 298"/>
                <a:gd name="T61" fmla="*/ 54 h 298"/>
                <a:gd name="T62" fmla="*/ 280 w 298"/>
                <a:gd name="T63" fmla="*/ 78 h 298"/>
                <a:gd name="T64" fmla="*/ 292 w 298"/>
                <a:gd name="T65" fmla="*/ 104 h 298"/>
                <a:gd name="T66" fmla="*/ 298 w 298"/>
                <a:gd name="T67" fmla="*/ 134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8" y="164"/>
                  </a:lnTo>
                  <a:lnTo>
                    <a:pt x="296" y="178"/>
                  </a:lnTo>
                  <a:lnTo>
                    <a:pt x="292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4" y="244"/>
                  </a:lnTo>
                  <a:lnTo>
                    <a:pt x="254" y="254"/>
                  </a:lnTo>
                  <a:lnTo>
                    <a:pt x="244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8" y="286"/>
                  </a:lnTo>
                  <a:lnTo>
                    <a:pt x="194" y="290"/>
                  </a:lnTo>
                  <a:lnTo>
                    <a:pt x="180" y="294"/>
                  </a:lnTo>
                  <a:lnTo>
                    <a:pt x="164" y="296"/>
                  </a:lnTo>
                  <a:lnTo>
                    <a:pt x="150" y="298"/>
                  </a:lnTo>
                  <a:lnTo>
                    <a:pt x="150" y="298"/>
                  </a:lnTo>
                  <a:lnTo>
                    <a:pt x="134" y="296"/>
                  </a:lnTo>
                  <a:lnTo>
                    <a:pt x="120" y="294"/>
                  </a:lnTo>
                  <a:lnTo>
                    <a:pt x="106" y="290"/>
                  </a:lnTo>
                  <a:lnTo>
                    <a:pt x="92" y="286"/>
                  </a:lnTo>
                  <a:lnTo>
                    <a:pt x="78" y="280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4" y="254"/>
                  </a:lnTo>
                  <a:lnTo>
                    <a:pt x="34" y="244"/>
                  </a:lnTo>
                  <a:lnTo>
                    <a:pt x="26" y="232"/>
                  </a:lnTo>
                  <a:lnTo>
                    <a:pt x="18" y="220"/>
                  </a:lnTo>
                  <a:lnTo>
                    <a:pt x="12" y="206"/>
                  </a:lnTo>
                  <a:lnTo>
                    <a:pt x="8" y="192"/>
                  </a:lnTo>
                  <a:lnTo>
                    <a:pt x="4" y="178"/>
                  </a:lnTo>
                  <a:lnTo>
                    <a:pt x="2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134"/>
                  </a:lnTo>
                  <a:lnTo>
                    <a:pt x="4" y="118"/>
                  </a:lnTo>
                  <a:lnTo>
                    <a:pt x="8" y="104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6"/>
                  </a:lnTo>
                  <a:lnTo>
                    <a:pt x="34" y="54"/>
                  </a:lnTo>
                  <a:lnTo>
                    <a:pt x="44" y="44"/>
                  </a:lnTo>
                  <a:lnTo>
                    <a:pt x="54" y="34"/>
                  </a:lnTo>
                  <a:lnTo>
                    <a:pt x="66" y="26"/>
                  </a:lnTo>
                  <a:lnTo>
                    <a:pt x="78" y="18"/>
                  </a:lnTo>
                  <a:lnTo>
                    <a:pt x="92" y="12"/>
                  </a:lnTo>
                  <a:lnTo>
                    <a:pt x="106" y="6"/>
                  </a:lnTo>
                  <a:lnTo>
                    <a:pt x="120" y="2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0"/>
                  </a:lnTo>
                  <a:lnTo>
                    <a:pt x="180" y="2"/>
                  </a:lnTo>
                  <a:lnTo>
                    <a:pt x="194" y="6"/>
                  </a:lnTo>
                  <a:lnTo>
                    <a:pt x="208" y="12"/>
                  </a:lnTo>
                  <a:lnTo>
                    <a:pt x="220" y="18"/>
                  </a:lnTo>
                  <a:lnTo>
                    <a:pt x="232" y="26"/>
                  </a:lnTo>
                  <a:lnTo>
                    <a:pt x="244" y="34"/>
                  </a:lnTo>
                  <a:lnTo>
                    <a:pt x="254" y="44"/>
                  </a:lnTo>
                  <a:lnTo>
                    <a:pt x="264" y="54"/>
                  </a:lnTo>
                  <a:lnTo>
                    <a:pt x="272" y="66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2" y="104"/>
                  </a:lnTo>
                  <a:lnTo>
                    <a:pt x="296" y="118"/>
                  </a:lnTo>
                  <a:lnTo>
                    <a:pt x="298" y="134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Rectangle 61"/>
            <p:cNvSpPr>
              <a:spLocks noChangeArrowheads="1"/>
            </p:cNvSpPr>
            <p:nvPr userDrawn="1"/>
          </p:nvSpPr>
          <p:spPr bwMode="auto">
            <a:xfrm>
              <a:off x="6929438" y="4600575"/>
              <a:ext cx="82550" cy="2257425"/>
            </a:xfrm>
            <a:prstGeom prst="rect">
              <a:avLst/>
            </a:pr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58" name="Rectangle 62"/>
            <p:cNvSpPr>
              <a:spLocks noChangeArrowheads="1"/>
            </p:cNvSpPr>
            <p:nvPr userDrawn="1"/>
          </p:nvSpPr>
          <p:spPr bwMode="auto">
            <a:xfrm>
              <a:off x="6929438" y="1344125"/>
              <a:ext cx="82550" cy="2193925"/>
            </a:xfrm>
            <a:prstGeom prst="rect">
              <a:avLst/>
            </a:pr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59" name="Rectangle 63"/>
            <p:cNvSpPr>
              <a:spLocks noChangeArrowheads="1"/>
            </p:cNvSpPr>
            <p:nvPr userDrawn="1"/>
          </p:nvSpPr>
          <p:spPr bwMode="auto">
            <a:xfrm>
              <a:off x="6708776" y="6137275"/>
              <a:ext cx="53975" cy="720725"/>
            </a:xfrm>
            <a:prstGeom prst="rect">
              <a:avLst/>
            </a:pr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Rectangle 64"/>
            <p:cNvSpPr>
              <a:spLocks noChangeArrowheads="1"/>
            </p:cNvSpPr>
            <p:nvPr userDrawn="1"/>
          </p:nvSpPr>
          <p:spPr bwMode="auto">
            <a:xfrm>
              <a:off x="8235951" y="2660650"/>
              <a:ext cx="79375" cy="4197350"/>
            </a:xfrm>
            <a:prstGeom prst="rect">
              <a:avLst/>
            </a:pr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63" name="Rectangle 67"/>
            <p:cNvSpPr>
              <a:spLocks noChangeArrowheads="1"/>
            </p:cNvSpPr>
            <p:nvPr userDrawn="1"/>
          </p:nvSpPr>
          <p:spPr bwMode="auto">
            <a:xfrm>
              <a:off x="6013450" y="4787900"/>
              <a:ext cx="63500" cy="2070100"/>
            </a:xfrm>
            <a:prstGeom prst="rect">
              <a:avLst/>
            </a:prstGeom>
            <a:solidFill>
              <a:srgbClr val="C44D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64" name="Rectangle 68"/>
            <p:cNvSpPr>
              <a:spLocks noChangeArrowheads="1"/>
            </p:cNvSpPr>
            <p:nvPr userDrawn="1"/>
          </p:nvSpPr>
          <p:spPr bwMode="auto">
            <a:xfrm>
              <a:off x="6013450" y="3011000"/>
              <a:ext cx="63500" cy="485775"/>
            </a:xfrm>
            <a:prstGeom prst="rect">
              <a:avLst/>
            </a:prstGeom>
            <a:solidFill>
              <a:srgbClr val="C44D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Rectangle 69"/>
            <p:cNvSpPr>
              <a:spLocks noChangeArrowheads="1"/>
            </p:cNvSpPr>
            <p:nvPr userDrawn="1"/>
          </p:nvSpPr>
          <p:spPr bwMode="auto">
            <a:xfrm>
              <a:off x="4939159" y="5590960"/>
              <a:ext cx="57150" cy="1289050"/>
            </a:xfrm>
            <a:prstGeom prst="rect">
              <a:avLst/>
            </a:pr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66" name="Rectangle 70"/>
            <p:cNvSpPr>
              <a:spLocks noChangeArrowheads="1"/>
            </p:cNvSpPr>
            <p:nvPr userDrawn="1"/>
          </p:nvSpPr>
          <p:spPr bwMode="auto">
            <a:xfrm>
              <a:off x="7807325" y="5854700"/>
              <a:ext cx="57150" cy="1003300"/>
            </a:xfrm>
            <a:prstGeom prst="rect">
              <a:avLst/>
            </a:pr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67" name="Rectangle 71"/>
            <p:cNvSpPr>
              <a:spLocks noChangeArrowheads="1"/>
            </p:cNvSpPr>
            <p:nvPr userDrawn="1"/>
          </p:nvSpPr>
          <p:spPr bwMode="auto">
            <a:xfrm>
              <a:off x="5534025" y="984250"/>
              <a:ext cx="57150" cy="5873750"/>
            </a:xfrm>
            <a:prstGeom prst="rect">
              <a:avLst/>
            </a:pr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68" name="Rectangle 72"/>
            <p:cNvSpPr>
              <a:spLocks noChangeArrowheads="1"/>
            </p:cNvSpPr>
            <p:nvPr userDrawn="1"/>
          </p:nvSpPr>
          <p:spPr bwMode="auto">
            <a:xfrm>
              <a:off x="8666163" y="3997325"/>
              <a:ext cx="22225" cy="2860675"/>
            </a:xfrm>
            <a:prstGeom prst="rect">
              <a:avLst/>
            </a:pr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70" name="Freeform 74"/>
            <p:cNvSpPr>
              <a:spLocks/>
            </p:cNvSpPr>
            <p:nvPr userDrawn="1"/>
          </p:nvSpPr>
          <p:spPr bwMode="auto">
            <a:xfrm>
              <a:off x="8367713" y="4585800"/>
              <a:ext cx="190500" cy="187325"/>
            </a:xfrm>
            <a:custGeom>
              <a:avLst/>
              <a:gdLst>
                <a:gd name="T0" fmla="*/ 114 w 120"/>
                <a:gd name="T1" fmla="*/ 36 h 118"/>
                <a:gd name="T2" fmla="*/ 114 w 120"/>
                <a:gd name="T3" fmla="*/ 36 h 118"/>
                <a:gd name="T4" fmla="*/ 118 w 120"/>
                <a:gd name="T5" fmla="*/ 48 h 118"/>
                <a:gd name="T6" fmla="*/ 120 w 120"/>
                <a:gd name="T7" fmla="*/ 60 h 118"/>
                <a:gd name="T8" fmla="*/ 118 w 120"/>
                <a:gd name="T9" fmla="*/ 72 h 118"/>
                <a:gd name="T10" fmla="*/ 114 w 120"/>
                <a:gd name="T11" fmla="*/ 82 h 118"/>
                <a:gd name="T12" fmla="*/ 110 w 120"/>
                <a:gd name="T13" fmla="*/ 92 h 118"/>
                <a:gd name="T14" fmla="*/ 102 w 120"/>
                <a:gd name="T15" fmla="*/ 100 h 118"/>
                <a:gd name="T16" fmla="*/ 92 w 120"/>
                <a:gd name="T17" fmla="*/ 108 h 118"/>
                <a:gd name="T18" fmla="*/ 82 w 120"/>
                <a:gd name="T19" fmla="*/ 114 h 118"/>
                <a:gd name="T20" fmla="*/ 82 w 120"/>
                <a:gd name="T21" fmla="*/ 114 h 118"/>
                <a:gd name="T22" fmla="*/ 70 w 120"/>
                <a:gd name="T23" fmla="*/ 118 h 118"/>
                <a:gd name="T24" fmla="*/ 60 w 120"/>
                <a:gd name="T25" fmla="*/ 118 h 118"/>
                <a:gd name="T26" fmla="*/ 48 w 120"/>
                <a:gd name="T27" fmla="*/ 116 h 118"/>
                <a:gd name="T28" fmla="*/ 36 w 120"/>
                <a:gd name="T29" fmla="*/ 114 h 118"/>
                <a:gd name="T30" fmla="*/ 26 w 120"/>
                <a:gd name="T31" fmla="*/ 108 h 118"/>
                <a:gd name="T32" fmla="*/ 18 w 120"/>
                <a:gd name="T33" fmla="*/ 100 h 118"/>
                <a:gd name="T34" fmla="*/ 10 w 120"/>
                <a:gd name="T35" fmla="*/ 92 h 118"/>
                <a:gd name="T36" fmla="*/ 6 w 120"/>
                <a:gd name="T37" fmla="*/ 82 h 118"/>
                <a:gd name="T38" fmla="*/ 6 w 120"/>
                <a:gd name="T39" fmla="*/ 82 h 118"/>
                <a:gd name="T40" fmla="*/ 2 w 120"/>
                <a:gd name="T41" fmla="*/ 70 h 118"/>
                <a:gd name="T42" fmla="*/ 0 w 120"/>
                <a:gd name="T43" fmla="*/ 58 h 118"/>
                <a:gd name="T44" fmla="*/ 2 w 120"/>
                <a:gd name="T45" fmla="*/ 46 h 118"/>
                <a:gd name="T46" fmla="*/ 6 w 120"/>
                <a:gd name="T47" fmla="*/ 36 h 118"/>
                <a:gd name="T48" fmla="*/ 10 w 120"/>
                <a:gd name="T49" fmla="*/ 26 h 118"/>
                <a:gd name="T50" fmla="*/ 18 w 120"/>
                <a:gd name="T51" fmla="*/ 16 h 118"/>
                <a:gd name="T52" fmla="*/ 28 w 120"/>
                <a:gd name="T53" fmla="*/ 10 h 118"/>
                <a:gd name="T54" fmla="*/ 38 w 120"/>
                <a:gd name="T55" fmla="*/ 4 h 118"/>
                <a:gd name="T56" fmla="*/ 38 w 120"/>
                <a:gd name="T57" fmla="*/ 4 h 118"/>
                <a:gd name="T58" fmla="*/ 50 w 120"/>
                <a:gd name="T59" fmla="*/ 0 h 118"/>
                <a:gd name="T60" fmla="*/ 60 w 120"/>
                <a:gd name="T61" fmla="*/ 0 h 118"/>
                <a:gd name="T62" fmla="*/ 72 w 120"/>
                <a:gd name="T63" fmla="*/ 0 h 118"/>
                <a:gd name="T64" fmla="*/ 84 w 120"/>
                <a:gd name="T65" fmla="*/ 4 h 118"/>
                <a:gd name="T66" fmla="*/ 94 w 120"/>
                <a:gd name="T67" fmla="*/ 10 h 118"/>
                <a:gd name="T68" fmla="*/ 102 w 120"/>
                <a:gd name="T69" fmla="*/ 16 h 118"/>
                <a:gd name="T70" fmla="*/ 110 w 120"/>
                <a:gd name="T71" fmla="*/ 26 h 118"/>
                <a:gd name="T72" fmla="*/ 114 w 120"/>
                <a:gd name="T73" fmla="*/ 36 h 118"/>
                <a:gd name="T74" fmla="*/ 114 w 120"/>
                <a:gd name="T75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18">
                  <a:moveTo>
                    <a:pt x="114" y="36"/>
                  </a:move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10" y="92"/>
                  </a:lnTo>
                  <a:lnTo>
                    <a:pt x="102" y="100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70" y="118"/>
                  </a:lnTo>
                  <a:lnTo>
                    <a:pt x="60" y="118"/>
                  </a:lnTo>
                  <a:lnTo>
                    <a:pt x="48" y="116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0"/>
                  </a:lnTo>
                  <a:lnTo>
                    <a:pt x="10" y="9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6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6"/>
                  </a:lnTo>
                  <a:lnTo>
                    <a:pt x="110" y="26"/>
                  </a:lnTo>
                  <a:lnTo>
                    <a:pt x="114" y="36"/>
                  </a:lnTo>
                  <a:lnTo>
                    <a:pt x="114" y="36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71" name="Freeform 75"/>
            <p:cNvSpPr>
              <a:spLocks/>
            </p:cNvSpPr>
            <p:nvPr userDrawn="1"/>
          </p:nvSpPr>
          <p:spPr bwMode="auto">
            <a:xfrm>
              <a:off x="5005388" y="1566375"/>
              <a:ext cx="762000" cy="762000"/>
            </a:xfrm>
            <a:custGeom>
              <a:avLst/>
              <a:gdLst>
                <a:gd name="T0" fmla="*/ 472 w 480"/>
                <a:gd name="T1" fmla="*/ 134 h 480"/>
                <a:gd name="T2" fmla="*/ 438 w 480"/>
                <a:gd name="T3" fmla="*/ 120 h 480"/>
                <a:gd name="T4" fmla="*/ 382 w 480"/>
                <a:gd name="T5" fmla="*/ 118 h 480"/>
                <a:gd name="T6" fmla="*/ 362 w 480"/>
                <a:gd name="T7" fmla="*/ 98 h 480"/>
                <a:gd name="T8" fmla="*/ 362 w 480"/>
                <a:gd name="T9" fmla="*/ 42 h 480"/>
                <a:gd name="T10" fmla="*/ 348 w 480"/>
                <a:gd name="T11" fmla="*/ 8 h 480"/>
                <a:gd name="T12" fmla="*/ 330 w 480"/>
                <a:gd name="T13" fmla="*/ 0 h 480"/>
                <a:gd name="T14" fmla="*/ 296 w 480"/>
                <a:gd name="T15" fmla="*/ 14 h 480"/>
                <a:gd name="T16" fmla="*/ 256 w 480"/>
                <a:gd name="T17" fmla="*/ 54 h 480"/>
                <a:gd name="T18" fmla="*/ 228 w 480"/>
                <a:gd name="T19" fmla="*/ 54 h 480"/>
                <a:gd name="T20" fmla="*/ 188 w 480"/>
                <a:gd name="T21" fmla="*/ 14 h 480"/>
                <a:gd name="T22" fmla="*/ 154 w 480"/>
                <a:gd name="T23" fmla="*/ 0 h 480"/>
                <a:gd name="T24" fmla="*/ 136 w 480"/>
                <a:gd name="T25" fmla="*/ 6 h 480"/>
                <a:gd name="T26" fmla="*/ 120 w 480"/>
                <a:gd name="T27" fmla="*/ 40 h 480"/>
                <a:gd name="T28" fmla="*/ 120 w 480"/>
                <a:gd name="T29" fmla="*/ 98 h 480"/>
                <a:gd name="T30" fmla="*/ 100 w 480"/>
                <a:gd name="T31" fmla="*/ 116 h 480"/>
                <a:gd name="T32" fmla="*/ 44 w 480"/>
                <a:gd name="T33" fmla="*/ 116 h 480"/>
                <a:gd name="T34" fmla="*/ 8 w 480"/>
                <a:gd name="T35" fmla="*/ 132 h 480"/>
                <a:gd name="T36" fmla="*/ 2 w 480"/>
                <a:gd name="T37" fmla="*/ 148 h 480"/>
                <a:gd name="T38" fmla="*/ 16 w 480"/>
                <a:gd name="T39" fmla="*/ 184 h 480"/>
                <a:gd name="T40" fmla="*/ 54 w 480"/>
                <a:gd name="T41" fmla="*/ 224 h 480"/>
                <a:gd name="T42" fmla="*/ 54 w 480"/>
                <a:gd name="T43" fmla="*/ 252 h 480"/>
                <a:gd name="T44" fmla="*/ 14 w 480"/>
                <a:gd name="T45" fmla="*/ 292 h 480"/>
                <a:gd name="T46" fmla="*/ 0 w 480"/>
                <a:gd name="T47" fmla="*/ 326 h 480"/>
                <a:gd name="T48" fmla="*/ 8 w 480"/>
                <a:gd name="T49" fmla="*/ 344 h 480"/>
                <a:gd name="T50" fmla="*/ 42 w 480"/>
                <a:gd name="T51" fmla="*/ 360 h 480"/>
                <a:gd name="T52" fmla="*/ 98 w 480"/>
                <a:gd name="T53" fmla="*/ 360 h 480"/>
                <a:gd name="T54" fmla="*/ 118 w 480"/>
                <a:gd name="T55" fmla="*/ 380 h 480"/>
                <a:gd name="T56" fmla="*/ 118 w 480"/>
                <a:gd name="T57" fmla="*/ 436 h 480"/>
                <a:gd name="T58" fmla="*/ 132 w 480"/>
                <a:gd name="T59" fmla="*/ 470 h 480"/>
                <a:gd name="T60" fmla="*/ 150 w 480"/>
                <a:gd name="T61" fmla="*/ 478 h 480"/>
                <a:gd name="T62" fmla="*/ 184 w 480"/>
                <a:gd name="T63" fmla="*/ 464 h 480"/>
                <a:gd name="T64" fmla="*/ 224 w 480"/>
                <a:gd name="T65" fmla="*/ 424 h 480"/>
                <a:gd name="T66" fmla="*/ 252 w 480"/>
                <a:gd name="T67" fmla="*/ 424 h 480"/>
                <a:gd name="T68" fmla="*/ 292 w 480"/>
                <a:gd name="T69" fmla="*/ 466 h 480"/>
                <a:gd name="T70" fmla="*/ 328 w 480"/>
                <a:gd name="T71" fmla="*/ 480 h 480"/>
                <a:gd name="T72" fmla="*/ 346 w 480"/>
                <a:gd name="T73" fmla="*/ 472 h 480"/>
                <a:gd name="T74" fmla="*/ 360 w 480"/>
                <a:gd name="T75" fmla="*/ 438 h 480"/>
                <a:gd name="T76" fmla="*/ 360 w 480"/>
                <a:gd name="T77" fmla="*/ 382 h 480"/>
                <a:gd name="T78" fmla="*/ 380 w 480"/>
                <a:gd name="T79" fmla="*/ 362 h 480"/>
                <a:gd name="T80" fmla="*/ 436 w 480"/>
                <a:gd name="T81" fmla="*/ 362 h 480"/>
                <a:gd name="T82" fmla="*/ 472 w 480"/>
                <a:gd name="T83" fmla="*/ 348 h 480"/>
                <a:gd name="T84" fmla="*/ 478 w 480"/>
                <a:gd name="T85" fmla="*/ 330 h 480"/>
                <a:gd name="T86" fmla="*/ 466 w 480"/>
                <a:gd name="T87" fmla="*/ 294 h 480"/>
                <a:gd name="T88" fmla="*/ 426 w 480"/>
                <a:gd name="T89" fmla="*/ 254 h 480"/>
                <a:gd name="T90" fmla="*/ 426 w 480"/>
                <a:gd name="T91" fmla="*/ 226 h 480"/>
                <a:gd name="T92" fmla="*/ 466 w 480"/>
                <a:gd name="T93" fmla="*/ 186 h 480"/>
                <a:gd name="T94" fmla="*/ 480 w 480"/>
                <a:gd name="T95" fmla="*/ 15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0" h="480">
                  <a:moveTo>
                    <a:pt x="478" y="142"/>
                  </a:moveTo>
                  <a:lnTo>
                    <a:pt x="478" y="142"/>
                  </a:lnTo>
                  <a:lnTo>
                    <a:pt x="472" y="134"/>
                  </a:lnTo>
                  <a:lnTo>
                    <a:pt x="464" y="128"/>
                  </a:lnTo>
                  <a:lnTo>
                    <a:pt x="452" y="122"/>
                  </a:lnTo>
                  <a:lnTo>
                    <a:pt x="438" y="120"/>
                  </a:lnTo>
                  <a:lnTo>
                    <a:pt x="422" y="118"/>
                  </a:lnTo>
                  <a:lnTo>
                    <a:pt x="404" y="118"/>
                  </a:lnTo>
                  <a:lnTo>
                    <a:pt x="382" y="118"/>
                  </a:lnTo>
                  <a:lnTo>
                    <a:pt x="360" y="122"/>
                  </a:lnTo>
                  <a:lnTo>
                    <a:pt x="360" y="122"/>
                  </a:lnTo>
                  <a:lnTo>
                    <a:pt x="362" y="98"/>
                  </a:lnTo>
                  <a:lnTo>
                    <a:pt x="364" y="78"/>
                  </a:lnTo>
                  <a:lnTo>
                    <a:pt x="364" y="60"/>
                  </a:lnTo>
                  <a:lnTo>
                    <a:pt x="362" y="42"/>
                  </a:lnTo>
                  <a:lnTo>
                    <a:pt x="360" y="28"/>
                  </a:lnTo>
                  <a:lnTo>
                    <a:pt x="354" y="16"/>
                  </a:lnTo>
                  <a:lnTo>
                    <a:pt x="348" y="8"/>
                  </a:lnTo>
                  <a:lnTo>
                    <a:pt x="340" y="2"/>
                  </a:lnTo>
                  <a:lnTo>
                    <a:pt x="340" y="2"/>
                  </a:lnTo>
                  <a:lnTo>
                    <a:pt x="330" y="0"/>
                  </a:lnTo>
                  <a:lnTo>
                    <a:pt x="320" y="2"/>
                  </a:lnTo>
                  <a:lnTo>
                    <a:pt x="308" y="6"/>
                  </a:lnTo>
                  <a:lnTo>
                    <a:pt x="296" y="14"/>
                  </a:lnTo>
                  <a:lnTo>
                    <a:pt x="282" y="24"/>
                  </a:lnTo>
                  <a:lnTo>
                    <a:pt x="270" y="38"/>
                  </a:lnTo>
                  <a:lnTo>
                    <a:pt x="256" y="54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28" y="54"/>
                  </a:lnTo>
                  <a:lnTo>
                    <a:pt x="214" y="38"/>
                  </a:lnTo>
                  <a:lnTo>
                    <a:pt x="200" y="24"/>
                  </a:lnTo>
                  <a:lnTo>
                    <a:pt x="188" y="14"/>
                  </a:lnTo>
                  <a:lnTo>
                    <a:pt x="176" y="6"/>
                  </a:lnTo>
                  <a:lnTo>
                    <a:pt x="164" y="0"/>
                  </a:lnTo>
                  <a:lnTo>
                    <a:pt x="154" y="0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136" y="6"/>
                  </a:lnTo>
                  <a:lnTo>
                    <a:pt x="128" y="16"/>
                  </a:lnTo>
                  <a:lnTo>
                    <a:pt x="124" y="26"/>
                  </a:lnTo>
                  <a:lnTo>
                    <a:pt x="120" y="40"/>
                  </a:lnTo>
                  <a:lnTo>
                    <a:pt x="118" y="58"/>
                  </a:lnTo>
                  <a:lnTo>
                    <a:pt x="118" y="76"/>
                  </a:lnTo>
                  <a:lnTo>
                    <a:pt x="120" y="98"/>
                  </a:lnTo>
                  <a:lnTo>
                    <a:pt x="122" y="120"/>
                  </a:lnTo>
                  <a:lnTo>
                    <a:pt x="122" y="120"/>
                  </a:lnTo>
                  <a:lnTo>
                    <a:pt x="100" y="116"/>
                  </a:lnTo>
                  <a:lnTo>
                    <a:pt x="78" y="116"/>
                  </a:lnTo>
                  <a:lnTo>
                    <a:pt x="60" y="116"/>
                  </a:lnTo>
                  <a:lnTo>
                    <a:pt x="44" y="116"/>
                  </a:lnTo>
                  <a:lnTo>
                    <a:pt x="30" y="120"/>
                  </a:lnTo>
                  <a:lnTo>
                    <a:pt x="18" y="124"/>
                  </a:lnTo>
                  <a:lnTo>
                    <a:pt x="8" y="132"/>
                  </a:lnTo>
                  <a:lnTo>
                    <a:pt x="4" y="140"/>
                  </a:lnTo>
                  <a:lnTo>
                    <a:pt x="4" y="140"/>
                  </a:lnTo>
                  <a:lnTo>
                    <a:pt x="2" y="148"/>
                  </a:lnTo>
                  <a:lnTo>
                    <a:pt x="2" y="160"/>
                  </a:lnTo>
                  <a:lnTo>
                    <a:pt x="8" y="172"/>
                  </a:lnTo>
                  <a:lnTo>
                    <a:pt x="16" y="184"/>
                  </a:lnTo>
                  <a:lnTo>
                    <a:pt x="26" y="196"/>
                  </a:lnTo>
                  <a:lnTo>
                    <a:pt x="38" y="210"/>
                  </a:lnTo>
                  <a:lnTo>
                    <a:pt x="54" y="224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54" y="252"/>
                  </a:lnTo>
                  <a:lnTo>
                    <a:pt x="38" y="266"/>
                  </a:lnTo>
                  <a:lnTo>
                    <a:pt x="26" y="278"/>
                  </a:lnTo>
                  <a:lnTo>
                    <a:pt x="14" y="292"/>
                  </a:lnTo>
                  <a:lnTo>
                    <a:pt x="6" y="304"/>
                  </a:lnTo>
                  <a:lnTo>
                    <a:pt x="2" y="316"/>
                  </a:lnTo>
                  <a:lnTo>
                    <a:pt x="0" y="326"/>
                  </a:lnTo>
                  <a:lnTo>
                    <a:pt x="2" y="336"/>
                  </a:lnTo>
                  <a:lnTo>
                    <a:pt x="2" y="336"/>
                  </a:lnTo>
                  <a:lnTo>
                    <a:pt x="8" y="344"/>
                  </a:lnTo>
                  <a:lnTo>
                    <a:pt x="16" y="350"/>
                  </a:lnTo>
                  <a:lnTo>
                    <a:pt x="28" y="356"/>
                  </a:lnTo>
                  <a:lnTo>
                    <a:pt x="42" y="360"/>
                  </a:lnTo>
                  <a:lnTo>
                    <a:pt x="58" y="360"/>
                  </a:lnTo>
                  <a:lnTo>
                    <a:pt x="78" y="362"/>
                  </a:lnTo>
                  <a:lnTo>
                    <a:pt x="98" y="360"/>
                  </a:lnTo>
                  <a:lnTo>
                    <a:pt x="122" y="356"/>
                  </a:lnTo>
                  <a:lnTo>
                    <a:pt x="122" y="356"/>
                  </a:lnTo>
                  <a:lnTo>
                    <a:pt x="118" y="380"/>
                  </a:lnTo>
                  <a:lnTo>
                    <a:pt x="116" y="400"/>
                  </a:lnTo>
                  <a:lnTo>
                    <a:pt x="116" y="420"/>
                  </a:lnTo>
                  <a:lnTo>
                    <a:pt x="118" y="436"/>
                  </a:lnTo>
                  <a:lnTo>
                    <a:pt x="120" y="450"/>
                  </a:lnTo>
                  <a:lnTo>
                    <a:pt x="126" y="462"/>
                  </a:lnTo>
                  <a:lnTo>
                    <a:pt x="132" y="470"/>
                  </a:lnTo>
                  <a:lnTo>
                    <a:pt x="140" y="476"/>
                  </a:lnTo>
                  <a:lnTo>
                    <a:pt x="140" y="476"/>
                  </a:lnTo>
                  <a:lnTo>
                    <a:pt x="150" y="478"/>
                  </a:lnTo>
                  <a:lnTo>
                    <a:pt x="160" y="476"/>
                  </a:lnTo>
                  <a:lnTo>
                    <a:pt x="172" y="472"/>
                  </a:lnTo>
                  <a:lnTo>
                    <a:pt x="184" y="464"/>
                  </a:lnTo>
                  <a:lnTo>
                    <a:pt x="198" y="454"/>
                  </a:lnTo>
                  <a:lnTo>
                    <a:pt x="212" y="440"/>
                  </a:lnTo>
                  <a:lnTo>
                    <a:pt x="224" y="424"/>
                  </a:lnTo>
                  <a:lnTo>
                    <a:pt x="240" y="406"/>
                  </a:lnTo>
                  <a:lnTo>
                    <a:pt x="240" y="406"/>
                  </a:lnTo>
                  <a:lnTo>
                    <a:pt x="252" y="424"/>
                  </a:lnTo>
                  <a:lnTo>
                    <a:pt x="266" y="440"/>
                  </a:lnTo>
                  <a:lnTo>
                    <a:pt x="280" y="454"/>
                  </a:lnTo>
                  <a:lnTo>
                    <a:pt x="292" y="466"/>
                  </a:lnTo>
                  <a:lnTo>
                    <a:pt x="304" y="472"/>
                  </a:lnTo>
                  <a:lnTo>
                    <a:pt x="316" y="478"/>
                  </a:lnTo>
                  <a:lnTo>
                    <a:pt x="328" y="480"/>
                  </a:lnTo>
                  <a:lnTo>
                    <a:pt x="336" y="478"/>
                  </a:lnTo>
                  <a:lnTo>
                    <a:pt x="336" y="478"/>
                  </a:lnTo>
                  <a:lnTo>
                    <a:pt x="346" y="472"/>
                  </a:lnTo>
                  <a:lnTo>
                    <a:pt x="352" y="464"/>
                  </a:lnTo>
                  <a:lnTo>
                    <a:pt x="356" y="452"/>
                  </a:lnTo>
                  <a:lnTo>
                    <a:pt x="360" y="438"/>
                  </a:lnTo>
                  <a:lnTo>
                    <a:pt x="362" y="422"/>
                  </a:lnTo>
                  <a:lnTo>
                    <a:pt x="362" y="402"/>
                  </a:lnTo>
                  <a:lnTo>
                    <a:pt x="360" y="382"/>
                  </a:lnTo>
                  <a:lnTo>
                    <a:pt x="358" y="358"/>
                  </a:lnTo>
                  <a:lnTo>
                    <a:pt x="358" y="358"/>
                  </a:lnTo>
                  <a:lnTo>
                    <a:pt x="380" y="362"/>
                  </a:lnTo>
                  <a:lnTo>
                    <a:pt x="402" y="364"/>
                  </a:lnTo>
                  <a:lnTo>
                    <a:pt x="420" y="364"/>
                  </a:lnTo>
                  <a:lnTo>
                    <a:pt x="436" y="362"/>
                  </a:lnTo>
                  <a:lnTo>
                    <a:pt x="452" y="358"/>
                  </a:lnTo>
                  <a:lnTo>
                    <a:pt x="462" y="354"/>
                  </a:lnTo>
                  <a:lnTo>
                    <a:pt x="472" y="348"/>
                  </a:lnTo>
                  <a:lnTo>
                    <a:pt x="476" y="340"/>
                  </a:lnTo>
                  <a:lnTo>
                    <a:pt x="476" y="340"/>
                  </a:lnTo>
                  <a:lnTo>
                    <a:pt x="478" y="330"/>
                  </a:lnTo>
                  <a:lnTo>
                    <a:pt x="478" y="318"/>
                  </a:lnTo>
                  <a:lnTo>
                    <a:pt x="472" y="308"/>
                  </a:lnTo>
                  <a:lnTo>
                    <a:pt x="466" y="294"/>
                  </a:lnTo>
                  <a:lnTo>
                    <a:pt x="454" y="282"/>
                  </a:lnTo>
                  <a:lnTo>
                    <a:pt x="442" y="268"/>
                  </a:lnTo>
                  <a:lnTo>
                    <a:pt x="426" y="254"/>
                  </a:lnTo>
                  <a:lnTo>
                    <a:pt x="408" y="240"/>
                  </a:lnTo>
                  <a:lnTo>
                    <a:pt x="408" y="240"/>
                  </a:lnTo>
                  <a:lnTo>
                    <a:pt x="426" y="226"/>
                  </a:lnTo>
                  <a:lnTo>
                    <a:pt x="442" y="212"/>
                  </a:lnTo>
                  <a:lnTo>
                    <a:pt x="456" y="200"/>
                  </a:lnTo>
                  <a:lnTo>
                    <a:pt x="466" y="186"/>
                  </a:lnTo>
                  <a:lnTo>
                    <a:pt x="474" y="174"/>
                  </a:lnTo>
                  <a:lnTo>
                    <a:pt x="478" y="162"/>
                  </a:lnTo>
                  <a:lnTo>
                    <a:pt x="480" y="152"/>
                  </a:lnTo>
                  <a:lnTo>
                    <a:pt x="478" y="142"/>
                  </a:lnTo>
                  <a:lnTo>
                    <a:pt x="478" y="142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72" name="Freeform 76"/>
            <p:cNvSpPr>
              <a:spLocks/>
            </p:cNvSpPr>
            <p:nvPr userDrawn="1"/>
          </p:nvSpPr>
          <p:spPr bwMode="auto">
            <a:xfrm>
              <a:off x="5303838" y="1861650"/>
              <a:ext cx="168275" cy="168275"/>
            </a:xfrm>
            <a:custGeom>
              <a:avLst/>
              <a:gdLst>
                <a:gd name="T0" fmla="*/ 102 w 106"/>
                <a:gd name="T1" fmla="*/ 34 h 106"/>
                <a:gd name="T2" fmla="*/ 102 w 106"/>
                <a:gd name="T3" fmla="*/ 34 h 106"/>
                <a:gd name="T4" fmla="*/ 104 w 106"/>
                <a:gd name="T5" fmla="*/ 44 h 106"/>
                <a:gd name="T6" fmla="*/ 106 w 106"/>
                <a:gd name="T7" fmla="*/ 54 h 106"/>
                <a:gd name="T8" fmla="*/ 104 w 106"/>
                <a:gd name="T9" fmla="*/ 64 h 106"/>
                <a:gd name="T10" fmla="*/ 100 w 106"/>
                <a:gd name="T11" fmla="*/ 74 h 106"/>
                <a:gd name="T12" fmla="*/ 96 w 106"/>
                <a:gd name="T13" fmla="*/ 82 h 106"/>
                <a:gd name="T14" fmla="*/ 90 w 106"/>
                <a:gd name="T15" fmla="*/ 90 h 106"/>
                <a:gd name="T16" fmla="*/ 82 w 106"/>
                <a:gd name="T17" fmla="*/ 98 h 106"/>
                <a:gd name="T18" fmla="*/ 72 w 106"/>
                <a:gd name="T19" fmla="*/ 102 h 106"/>
                <a:gd name="T20" fmla="*/ 72 w 106"/>
                <a:gd name="T21" fmla="*/ 102 h 106"/>
                <a:gd name="T22" fmla="*/ 62 w 106"/>
                <a:gd name="T23" fmla="*/ 106 h 106"/>
                <a:gd name="T24" fmla="*/ 52 w 106"/>
                <a:gd name="T25" fmla="*/ 106 h 106"/>
                <a:gd name="T26" fmla="*/ 42 w 106"/>
                <a:gd name="T27" fmla="*/ 106 h 106"/>
                <a:gd name="T28" fmla="*/ 32 w 106"/>
                <a:gd name="T29" fmla="*/ 102 h 106"/>
                <a:gd name="T30" fmla="*/ 22 w 106"/>
                <a:gd name="T31" fmla="*/ 98 h 106"/>
                <a:gd name="T32" fmla="*/ 14 w 106"/>
                <a:gd name="T33" fmla="*/ 90 h 106"/>
                <a:gd name="T34" fmla="*/ 8 w 106"/>
                <a:gd name="T35" fmla="*/ 82 h 106"/>
                <a:gd name="T36" fmla="*/ 4 w 106"/>
                <a:gd name="T37" fmla="*/ 74 h 106"/>
                <a:gd name="T38" fmla="*/ 4 w 106"/>
                <a:gd name="T39" fmla="*/ 74 h 106"/>
                <a:gd name="T40" fmla="*/ 0 w 106"/>
                <a:gd name="T41" fmla="*/ 62 h 106"/>
                <a:gd name="T42" fmla="*/ 0 w 106"/>
                <a:gd name="T43" fmla="*/ 52 h 106"/>
                <a:gd name="T44" fmla="*/ 0 w 106"/>
                <a:gd name="T45" fmla="*/ 42 h 106"/>
                <a:gd name="T46" fmla="*/ 4 w 106"/>
                <a:gd name="T47" fmla="*/ 32 h 106"/>
                <a:gd name="T48" fmla="*/ 8 w 106"/>
                <a:gd name="T49" fmla="*/ 24 h 106"/>
                <a:gd name="T50" fmla="*/ 14 w 106"/>
                <a:gd name="T51" fmla="*/ 16 h 106"/>
                <a:gd name="T52" fmla="*/ 22 w 106"/>
                <a:gd name="T53" fmla="*/ 10 h 106"/>
                <a:gd name="T54" fmla="*/ 32 w 106"/>
                <a:gd name="T55" fmla="*/ 4 h 106"/>
                <a:gd name="T56" fmla="*/ 32 w 106"/>
                <a:gd name="T57" fmla="*/ 4 h 106"/>
                <a:gd name="T58" fmla="*/ 42 w 106"/>
                <a:gd name="T59" fmla="*/ 2 h 106"/>
                <a:gd name="T60" fmla="*/ 52 w 106"/>
                <a:gd name="T61" fmla="*/ 0 h 106"/>
                <a:gd name="T62" fmla="*/ 64 w 106"/>
                <a:gd name="T63" fmla="*/ 2 h 106"/>
                <a:gd name="T64" fmla="*/ 72 w 106"/>
                <a:gd name="T65" fmla="*/ 4 h 106"/>
                <a:gd name="T66" fmla="*/ 82 w 106"/>
                <a:gd name="T67" fmla="*/ 10 h 106"/>
                <a:gd name="T68" fmla="*/ 90 w 106"/>
                <a:gd name="T69" fmla="*/ 16 h 106"/>
                <a:gd name="T70" fmla="*/ 96 w 106"/>
                <a:gd name="T71" fmla="*/ 24 h 106"/>
                <a:gd name="T72" fmla="*/ 102 w 106"/>
                <a:gd name="T73" fmla="*/ 34 h 106"/>
                <a:gd name="T74" fmla="*/ 102 w 106"/>
                <a:gd name="T75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" h="106">
                  <a:moveTo>
                    <a:pt x="102" y="34"/>
                  </a:moveTo>
                  <a:lnTo>
                    <a:pt x="102" y="34"/>
                  </a:lnTo>
                  <a:lnTo>
                    <a:pt x="104" y="44"/>
                  </a:lnTo>
                  <a:lnTo>
                    <a:pt x="106" y="54"/>
                  </a:lnTo>
                  <a:lnTo>
                    <a:pt x="104" y="64"/>
                  </a:lnTo>
                  <a:lnTo>
                    <a:pt x="100" y="74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2" y="98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62" y="106"/>
                  </a:lnTo>
                  <a:lnTo>
                    <a:pt x="52" y="106"/>
                  </a:lnTo>
                  <a:lnTo>
                    <a:pt x="42" y="106"/>
                  </a:lnTo>
                  <a:lnTo>
                    <a:pt x="32" y="102"/>
                  </a:lnTo>
                  <a:lnTo>
                    <a:pt x="22" y="98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2" y="10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64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90" y="16"/>
                  </a:lnTo>
                  <a:lnTo>
                    <a:pt x="96" y="24"/>
                  </a:lnTo>
                  <a:lnTo>
                    <a:pt x="102" y="34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73" name="Rectangle 77"/>
            <p:cNvSpPr>
              <a:spLocks noChangeArrowheads="1"/>
            </p:cNvSpPr>
            <p:nvPr userDrawn="1"/>
          </p:nvSpPr>
          <p:spPr bwMode="auto">
            <a:xfrm>
              <a:off x="5084763" y="4622800"/>
              <a:ext cx="15875" cy="2235200"/>
            </a:xfrm>
            <a:prstGeom prst="rect">
              <a:avLst/>
            </a:pr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74" name="Rectangle 78"/>
            <p:cNvSpPr>
              <a:spLocks noChangeArrowheads="1"/>
            </p:cNvSpPr>
            <p:nvPr userDrawn="1"/>
          </p:nvSpPr>
          <p:spPr bwMode="auto">
            <a:xfrm>
              <a:off x="5084763" y="2896874"/>
              <a:ext cx="15875" cy="590550"/>
            </a:xfrm>
            <a:prstGeom prst="rect">
              <a:avLst/>
            </a:pr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75" name="Freeform 79"/>
            <p:cNvSpPr>
              <a:spLocks/>
            </p:cNvSpPr>
            <p:nvPr userDrawn="1"/>
          </p:nvSpPr>
          <p:spPr bwMode="auto">
            <a:xfrm>
              <a:off x="4938713" y="2728599"/>
              <a:ext cx="307975" cy="311150"/>
            </a:xfrm>
            <a:custGeom>
              <a:avLst/>
              <a:gdLst>
                <a:gd name="T0" fmla="*/ 194 w 194"/>
                <a:gd name="T1" fmla="*/ 58 h 196"/>
                <a:gd name="T2" fmla="*/ 188 w 194"/>
                <a:gd name="T3" fmla="*/ 52 h 196"/>
                <a:gd name="T4" fmla="*/ 164 w 194"/>
                <a:gd name="T5" fmla="*/ 48 h 196"/>
                <a:gd name="T6" fmla="*/ 146 w 194"/>
                <a:gd name="T7" fmla="*/ 50 h 196"/>
                <a:gd name="T8" fmla="*/ 146 w 194"/>
                <a:gd name="T9" fmla="*/ 18 h 196"/>
                <a:gd name="T10" fmla="*/ 140 w 194"/>
                <a:gd name="T11" fmla="*/ 4 h 196"/>
                <a:gd name="T12" fmla="*/ 138 w 194"/>
                <a:gd name="T13" fmla="*/ 2 h 196"/>
                <a:gd name="T14" fmla="*/ 130 w 194"/>
                <a:gd name="T15" fmla="*/ 2 h 196"/>
                <a:gd name="T16" fmla="*/ 108 w 194"/>
                <a:gd name="T17" fmla="*/ 16 h 196"/>
                <a:gd name="T18" fmla="*/ 98 w 194"/>
                <a:gd name="T19" fmla="*/ 30 h 196"/>
                <a:gd name="T20" fmla="*/ 76 w 194"/>
                <a:gd name="T21" fmla="*/ 6 h 196"/>
                <a:gd name="T22" fmla="*/ 62 w 194"/>
                <a:gd name="T23" fmla="*/ 0 h 196"/>
                <a:gd name="T24" fmla="*/ 58 w 194"/>
                <a:gd name="T25" fmla="*/ 2 h 196"/>
                <a:gd name="T26" fmla="*/ 52 w 194"/>
                <a:gd name="T27" fmla="*/ 6 h 196"/>
                <a:gd name="T28" fmla="*/ 48 w 194"/>
                <a:gd name="T29" fmla="*/ 32 h 196"/>
                <a:gd name="T30" fmla="*/ 50 w 194"/>
                <a:gd name="T31" fmla="*/ 50 h 196"/>
                <a:gd name="T32" fmla="*/ 16 w 194"/>
                <a:gd name="T33" fmla="*/ 48 h 196"/>
                <a:gd name="T34" fmla="*/ 2 w 194"/>
                <a:gd name="T35" fmla="*/ 54 h 196"/>
                <a:gd name="T36" fmla="*/ 0 w 194"/>
                <a:gd name="T37" fmla="*/ 58 h 196"/>
                <a:gd name="T38" fmla="*/ 0 w 194"/>
                <a:gd name="T39" fmla="*/ 66 h 196"/>
                <a:gd name="T40" fmla="*/ 14 w 194"/>
                <a:gd name="T41" fmla="*/ 86 h 196"/>
                <a:gd name="T42" fmla="*/ 28 w 194"/>
                <a:gd name="T43" fmla="*/ 98 h 196"/>
                <a:gd name="T44" fmla="*/ 4 w 194"/>
                <a:gd name="T45" fmla="*/ 120 h 196"/>
                <a:gd name="T46" fmla="*/ 0 w 194"/>
                <a:gd name="T47" fmla="*/ 134 h 196"/>
                <a:gd name="T48" fmla="*/ 0 w 194"/>
                <a:gd name="T49" fmla="*/ 138 h 196"/>
                <a:gd name="T50" fmla="*/ 6 w 194"/>
                <a:gd name="T51" fmla="*/ 144 h 196"/>
                <a:gd name="T52" fmla="*/ 30 w 194"/>
                <a:gd name="T53" fmla="*/ 148 h 196"/>
                <a:gd name="T54" fmla="*/ 48 w 194"/>
                <a:gd name="T55" fmla="*/ 146 h 196"/>
                <a:gd name="T56" fmla="*/ 46 w 194"/>
                <a:gd name="T57" fmla="*/ 178 h 196"/>
                <a:gd name="T58" fmla="*/ 52 w 194"/>
                <a:gd name="T59" fmla="*/ 192 h 196"/>
                <a:gd name="T60" fmla="*/ 56 w 194"/>
                <a:gd name="T61" fmla="*/ 194 h 196"/>
                <a:gd name="T62" fmla="*/ 64 w 194"/>
                <a:gd name="T63" fmla="*/ 194 h 196"/>
                <a:gd name="T64" fmla="*/ 86 w 194"/>
                <a:gd name="T65" fmla="*/ 180 h 196"/>
                <a:gd name="T66" fmla="*/ 96 w 194"/>
                <a:gd name="T67" fmla="*/ 166 h 196"/>
                <a:gd name="T68" fmla="*/ 118 w 194"/>
                <a:gd name="T69" fmla="*/ 190 h 196"/>
                <a:gd name="T70" fmla="*/ 132 w 194"/>
                <a:gd name="T71" fmla="*/ 196 h 196"/>
                <a:gd name="T72" fmla="*/ 136 w 194"/>
                <a:gd name="T73" fmla="*/ 196 h 196"/>
                <a:gd name="T74" fmla="*/ 142 w 194"/>
                <a:gd name="T75" fmla="*/ 190 h 196"/>
                <a:gd name="T76" fmla="*/ 146 w 194"/>
                <a:gd name="T77" fmla="*/ 164 h 196"/>
                <a:gd name="T78" fmla="*/ 144 w 194"/>
                <a:gd name="T79" fmla="*/ 146 h 196"/>
                <a:gd name="T80" fmla="*/ 178 w 194"/>
                <a:gd name="T81" fmla="*/ 148 h 196"/>
                <a:gd name="T82" fmla="*/ 192 w 194"/>
                <a:gd name="T83" fmla="*/ 142 h 196"/>
                <a:gd name="T84" fmla="*/ 194 w 194"/>
                <a:gd name="T85" fmla="*/ 138 h 196"/>
                <a:gd name="T86" fmla="*/ 194 w 194"/>
                <a:gd name="T87" fmla="*/ 130 h 196"/>
                <a:gd name="T88" fmla="*/ 178 w 194"/>
                <a:gd name="T89" fmla="*/ 110 h 196"/>
                <a:gd name="T90" fmla="*/ 166 w 194"/>
                <a:gd name="T91" fmla="*/ 98 h 196"/>
                <a:gd name="T92" fmla="*/ 188 w 194"/>
                <a:gd name="T93" fmla="*/ 76 h 196"/>
                <a:gd name="T94" fmla="*/ 194 w 194"/>
                <a:gd name="T95" fmla="*/ 62 h 196"/>
                <a:gd name="T96" fmla="*/ 194 w 194"/>
                <a:gd name="T97" fmla="*/ 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196">
                  <a:moveTo>
                    <a:pt x="194" y="58"/>
                  </a:moveTo>
                  <a:lnTo>
                    <a:pt x="194" y="58"/>
                  </a:lnTo>
                  <a:lnTo>
                    <a:pt x="192" y="56"/>
                  </a:lnTo>
                  <a:lnTo>
                    <a:pt x="188" y="52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6" y="18"/>
                  </a:lnTo>
                  <a:lnTo>
                    <a:pt x="144" y="8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08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6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2" y="6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6" y="76"/>
                  </a:lnTo>
                  <a:lnTo>
                    <a:pt x="14" y="8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4" y="108"/>
                  </a:lnTo>
                  <a:lnTo>
                    <a:pt x="4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0" y="14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64"/>
                  </a:lnTo>
                  <a:lnTo>
                    <a:pt x="46" y="178"/>
                  </a:lnTo>
                  <a:lnTo>
                    <a:pt x="50" y="188"/>
                  </a:lnTo>
                  <a:lnTo>
                    <a:pt x="52" y="192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60" y="196"/>
                  </a:lnTo>
                  <a:lnTo>
                    <a:pt x="64" y="194"/>
                  </a:lnTo>
                  <a:lnTo>
                    <a:pt x="74" y="190"/>
                  </a:lnTo>
                  <a:lnTo>
                    <a:pt x="86" y="180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108" y="180"/>
                  </a:lnTo>
                  <a:lnTo>
                    <a:pt x="118" y="190"/>
                  </a:lnTo>
                  <a:lnTo>
                    <a:pt x="128" y="196"/>
                  </a:lnTo>
                  <a:lnTo>
                    <a:pt x="132" y="196"/>
                  </a:lnTo>
                  <a:lnTo>
                    <a:pt x="136" y="196"/>
                  </a:lnTo>
                  <a:lnTo>
                    <a:pt x="136" y="196"/>
                  </a:lnTo>
                  <a:lnTo>
                    <a:pt x="140" y="192"/>
                  </a:lnTo>
                  <a:lnTo>
                    <a:pt x="142" y="190"/>
                  </a:lnTo>
                  <a:lnTo>
                    <a:pt x="146" y="180"/>
                  </a:lnTo>
                  <a:lnTo>
                    <a:pt x="146" y="164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62" y="148"/>
                  </a:lnTo>
                  <a:lnTo>
                    <a:pt x="178" y="148"/>
                  </a:lnTo>
                  <a:lnTo>
                    <a:pt x="188" y="144"/>
                  </a:lnTo>
                  <a:lnTo>
                    <a:pt x="192" y="14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0"/>
                  </a:lnTo>
                  <a:lnTo>
                    <a:pt x="188" y="120"/>
                  </a:lnTo>
                  <a:lnTo>
                    <a:pt x="178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88" y="76"/>
                  </a:lnTo>
                  <a:lnTo>
                    <a:pt x="194" y="68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58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76" name="Freeform 80"/>
            <p:cNvSpPr>
              <a:spLocks/>
            </p:cNvSpPr>
            <p:nvPr userDrawn="1"/>
          </p:nvSpPr>
          <p:spPr bwMode="auto">
            <a:xfrm>
              <a:off x="5059363" y="2849249"/>
              <a:ext cx="66675" cy="69850"/>
            </a:xfrm>
            <a:custGeom>
              <a:avLst/>
              <a:gdLst>
                <a:gd name="T0" fmla="*/ 40 w 42"/>
                <a:gd name="T1" fmla="*/ 14 h 44"/>
                <a:gd name="T2" fmla="*/ 40 w 42"/>
                <a:gd name="T3" fmla="*/ 14 h 44"/>
                <a:gd name="T4" fmla="*/ 42 w 42"/>
                <a:gd name="T5" fmla="*/ 22 h 44"/>
                <a:gd name="T6" fmla="*/ 40 w 42"/>
                <a:gd name="T7" fmla="*/ 30 h 44"/>
                <a:gd name="T8" fmla="*/ 36 w 42"/>
                <a:gd name="T9" fmla="*/ 38 h 44"/>
                <a:gd name="T10" fmla="*/ 30 w 42"/>
                <a:gd name="T11" fmla="*/ 42 h 44"/>
                <a:gd name="T12" fmla="*/ 30 w 42"/>
                <a:gd name="T13" fmla="*/ 42 h 44"/>
                <a:gd name="T14" fmla="*/ 20 w 42"/>
                <a:gd name="T15" fmla="*/ 44 h 44"/>
                <a:gd name="T16" fmla="*/ 12 w 42"/>
                <a:gd name="T17" fmla="*/ 42 h 44"/>
                <a:gd name="T18" fmla="*/ 6 w 42"/>
                <a:gd name="T19" fmla="*/ 38 h 44"/>
                <a:gd name="T20" fmla="*/ 0 w 42"/>
                <a:gd name="T21" fmla="*/ 30 h 44"/>
                <a:gd name="T22" fmla="*/ 0 w 42"/>
                <a:gd name="T23" fmla="*/ 30 h 44"/>
                <a:gd name="T24" fmla="*/ 0 w 42"/>
                <a:gd name="T25" fmla="*/ 22 h 44"/>
                <a:gd name="T26" fmla="*/ 2 w 42"/>
                <a:gd name="T27" fmla="*/ 14 h 44"/>
                <a:gd name="T28" fmla="*/ 6 w 42"/>
                <a:gd name="T29" fmla="*/ 6 h 44"/>
                <a:gd name="T30" fmla="*/ 12 w 42"/>
                <a:gd name="T31" fmla="*/ 2 h 44"/>
                <a:gd name="T32" fmla="*/ 12 w 42"/>
                <a:gd name="T33" fmla="*/ 2 h 44"/>
                <a:gd name="T34" fmla="*/ 22 w 42"/>
                <a:gd name="T35" fmla="*/ 0 h 44"/>
                <a:gd name="T36" fmla="*/ 30 w 42"/>
                <a:gd name="T37" fmla="*/ 2 h 44"/>
                <a:gd name="T38" fmla="*/ 36 w 42"/>
                <a:gd name="T39" fmla="*/ 6 h 44"/>
                <a:gd name="T40" fmla="*/ 40 w 42"/>
                <a:gd name="T41" fmla="*/ 14 h 44"/>
                <a:gd name="T42" fmla="*/ 40 w 42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40" y="14"/>
                  </a:moveTo>
                  <a:lnTo>
                    <a:pt x="40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82"/>
            <p:cNvSpPr>
              <a:spLocks/>
            </p:cNvSpPr>
            <p:nvPr userDrawn="1"/>
          </p:nvSpPr>
          <p:spPr bwMode="auto">
            <a:xfrm>
              <a:off x="7999413" y="918675"/>
              <a:ext cx="307975" cy="311150"/>
            </a:xfrm>
            <a:custGeom>
              <a:avLst/>
              <a:gdLst>
                <a:gd name="T0" fmla="*/ 194 w 194"/>
                <a:gd name="T1" fmla="*/ 58 h 196"/>
                <a:gd name="T2" fmla="*/ 188 w 194"/>
                <a:gd name="T3" fmla="*/ 52 h 196"/>
                <a:gd name="T4" fmla="*/ 164 w 194"/>
                <a:gd name="T5" fmla="*/ 48 h 196"/>
                <a:gd name="T6" fmla="*/ 146 w 194"/>
                <a:gd name="T7" fmla="*/ 50 h 196"/>
                <a:gd name="T8" fmla="*/ 146 w 194"/>
                <a:gd name="T9" fmla="*/ 18 h 196"/>
                <a:gd name="T10" fmla="*/ 142 w 194"/>
                <a:gd name="T11" fmla="*/ 4 h 196"/>
                <a:gd name="T12" fmla="*/ 138 w 194"/>
                <a:gd name="T13" fmla="*/ 2 h 196"/>
                <a:gd name="T14" fmla="*/ 130 w 194"/>
                <a:gd name="T15" fmla="*/ 2 h 196"/>
                <a:gd name="T16" fmla="*/ 108 w 194"/>
                <a:gd name="T17" fmla="*/ 16 h 196"/>
                <a:gd name="T18" fmla="*/ 98 w 194"/>
                <a:gd name="T19" fmla="*/ 30 h 196"/>
                <a:gd name="T20" fmla="*/ 76 w 194"/>
                <a:gd name="T21" fmla="*/ 6 h 196"/>
                <a:gd name="T22" fmla="*/ 62 w 194"/>
                <a:gd name="T23" fmla="*/ 0 h 196"/>
                <a:gd name="T24" fmla="*/ 58 w 194"/>
                <a:gd name="T25" fmla="*/ 0 h 196"/>
                <a:gd name="T26" fmla="*/ 52 w 194"/>
                <a:gd name="T27" fmla="*/ 6 h 196"/>
                <a:gd name="T28" fmla="*/ 48 w 194"/>
                <a:gd name="T29" fmla="*/ 32 h 196"/>
                <a:gd name="T30" fmla="*/ 50 w 194"/>
                <a:gd name="T31" fmla="*/ 50 h 196"/>
                <a:gd name="T32" fmla="*/ 16 w 194"/>
                <a:gd name="T33" fmla="*/ 48 h 196"/>
                <a:gd name="T34" fmla="*/ 2 w 194"/>
                <a:gd name="T35" fmla="*/ 54 h 196"/>
                <a:gd name="T36" fmla="*/ 0 w 194"/>
                <a:gd name="T37" fmla="*/ 58 h 196"/>
                <a:gd name="T38" fmla="*/ 0 w 194"/>
                <a:gd name="T39" fmla="*/ 66 h 196"/>
                <a:gd name="T40" fmla="*/ 16 w 194"/>
                <a:gd name="T41" fmla="*/ 86 h 196"/>
                <a:gd name="T42" fmla="*/ 28 w 194"/>
                <a:gd name="T43" fmla="*/ 98 h 196"/>
                <a:gd name="T44" fmla="*/ 6 w 194"/>
                <a:gd name="T45" fmla="*/ 120 h 196"/>
                <a:gd name="T46" fmla="*/ 0 w 194"/>
                <a:gd name="T47" fmla="*/ 134 h 196"/>
                <a:gd name="T48" fmla="*/ 0 w 194"/>
                <a:gd name="T49" fmla="*/ 138 h 196"/>
                <a:gd name="T50" fmla="*/ 6 w 194"/>
                <a:gd name="T51" fmla="*/ 144 h 196"/>
                <a:gd name="T52" fmla="*/ 30 w 194"/>
                <a:gd name="T53" fmla="*/ 148 h 196"/>
                <a:gd name="T54" fmla="*/ 48 w 194"/>
                <a:gd name="T55" fmla="*/ 146 h 196"/>
                <a:gd name="T56" fmla="*/ 48 w 194"/>
                <a:gd name="T57" fmla="*/ 178 h 196"/>
                <a:gd name="T58" fmla="*/ 54 w 194"/>
                <a:gd name="T59" fmla="*/ 192 h 196"/>
                <a:gd name="T60" fmla="*/ 56 w 194"/>
                <a:gd name="T61" fmla="*/ 194 h 196"/>
                <a:gd name="T62" fmla="*/ 64 w 194"/>
                <a:gd name="T63" fmla="*/ 194 h 196"/>
                <a:gd name="T64" fmla="*/ 86 w 194"/>
                <a:gd name="T65" fmla="*/ 180 h 196"/>
                <a:gd name="T66" fmla="*/ 96 w 194"/>
                <a:gd name="T67" fmla="*/ 166 h 196"/>
                <a:gd name="T68" fmla="*/ 118 w 194"/>
                <a:gd name="T69" fmla="*/ 190 h 196"/>
                <a:gd name="T70" fmla="*/ 132 w 194"/>
                <a:gd name="T71" fmla="*/ 196 h 196"/>
                <a:gd name="T72" fmla="*/ 136 w 194"/>
                <a:gd name="T73" fmla="*/ 194 h 196"/>
                <a:gd name="T74" fmla="*/ 142 w 194"/>
                <a:gd name="T75" fmla="*/ 190 h 196"/>
                <a:gd name="T76" fmla="*/ 146 w 194"/>
                <a:gd name="T77" fmla="*/ 164 h 196"/>
                <a:gd name="T78" fmla="*/ 144 w 194"/>
                <a:gd name="T79" fmla="*/ 146 h 196"/>
                <a:gd name="T80" fmla="*/ 178 w 194"/>
                <a:gd name="T81" fmla="*/ 148 h 196"/>
                <a:gd name="T82" fmla="*/ 192 w 194"/>
                <a:gd name="T83" fmla="*/ 142 h 196"/>
                <a:gd name="T84" fmla="*/ 194 w 194"/>
                <a:gd name="T85" fmla="*/ 138 h 196"/>
                <a:gd name="T86" fmla="*/ 194 w 194"/>
                <a:gd name="T87" fmla="*/ 130 h 196"/>
                <a:gd name="T88" fmla="*/ 180 w 194"/>
                <a:gd name="T89" fmla="*/ 110 h 196"/>
                <a:gd name="T90" fmla="*/ 166 w 194"/>
                <a:gd name="T91" fmla="*/ 98 h 196"/>
                <a:gd name="T92" fmla="*/ 190 w 194"/>
                <a:gd name="T93" fmla="*/ 76 h 196"/>
                <a:gd name="T94" fmla="*/ 194 w 194"/>
                <a:gd name="T95" fmla="*/ 62 h 196"/>
                <a:gd name="T96" fmla="*/ 194 w 194"/>
                <a:gd name="T97" fmla="*/ 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196">
                  <a:moveTo>
                    <a:pt x="194" y="58"/>
                  </a:moveTo>
                  <a:lnTo>
                    <a:pt x="194" y="58"/>
                  </a:lnTo>
                  <a:lnTo>
                    <a:pt x="192" y="56"/>
                  </a:lnTo>
                  <a:lnTo>
                    <a:pt x="188" y="52"/>
                  </a:lnTo>
                  <a:lnTo>
                    <a:pt x="178" y="48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6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08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6" y="16"/>
                  </a:lnTo>
                  <a:lnTo>
                    <a:pt x="76" y="6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4" y="108"/>
                  </a:lnTo>
                  <a:lnTo>
                    <a:pt x="6" y="120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6" y="144"/>
                  </a:lnTo>
                  <a:lnTo>
                    <a:pt x="16" y="146"/>
                  </a:lnTo>
                  <a:lnTo>
                    <a:pt x="30" y="14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64"/>
                  </a:lnTo>
                  <a:lnTo>
                    <a:pt x="48" y="178"/>
                  </a:lnTo>
                  <a:lnTo>
                    <a:pt x="50" y="188"/>
                  </a:lnTo>
                  <a:lnTo>
                    <a:pt x="54" y="192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60" y="196"/>
                  </a:lnTo>
                  <a:lnTo>
                    <a:pt x="64" y="194"/>
                  </a:lnTo>
                  <a:lnTo>
                    <a:pt x="74" y="190"/>
                  </a:lnTo>
                  <a:lnTo>
                    <a:pt x="86" y="180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108" y="180"/>
                  </a:lnTo>
                  <a:lnTo>
                    <a:pt x="118" y="190"/>
                  </a:lnTo>
                  <a:lnTo>
                    <a:pt x="128" y="194"/>
                  </a:lnTo>
                  <a:lnTo>
                    <a:pt x="132" y="196"/>
                  </a:lnTo>
                  <a:lnTo>
                    <a:pt x="136" y="194"/>
                  </a:lnTo>
                  <a:lnTo>
                    <a:pt x="136" y="194"/>
                  </a:lnTo>
                  <a:lnTo>
                    <a:pt x="140" y="192"/>
                  </a:lnTo>
                  <a:lnTo>
                    <a:pt x="142" y="190"/>
                  </a:lnTo>
                  <a:lnTo>
                    <a:pt x="146" y="178"/>
                  </a:lnTo>
                  <a:lnTo>
                    <a:pt x="146" y="164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62" y="148"/>
                  </a:lnTo>
                  <a:lnTo>
                    <a:pt x="178" y="148"/>
                  </a:lnTo>
                  <a:lnTo>
                    <a:pt x="188" y="144"/>
                  </a:lnTo>
                  <a:lnTo>
                    <a:pt x="192" y="14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4"/>
                  </a:lnTo>
                  <a:lnTo>
                    <a:pt x="194" y="130"/>
                  </a:lnTo>
                  <a:lnTo>
                    <a:pt x="188" y="120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6"/>
                  </a:lnTo>
                  <a:lnTo>
                    <a:pt x="194" y="66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58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79" name="Freeform 83"/>
            <p:cNvSpPr>
              <a:spLocks/>
            </p:cNvSpPr>
            <p:nvPr userDrawn="1"/>
          </p:nvSpPr>
          <p:spPr bwMode="auto">
            <a:xfrm>
              <a:off x="8120063" y="1039325"/>
              <a:ext cx="66675" cy="69850"/>
            </a:xfrm>
            <a:custGeom>
              <a:avLst/>
              <a:gdLst>
                <a:gd name="T0" fmla="*/ 42 w 42"/>
                <a:gd name="T1" fmla="*/ 14 h 44"/>
                <a:gd name="T2" fmla="*/ 42 w 42"/>
                <a:gd name="T3" fmla="*/ 14 h 44"/>
                <a:gd name="T4" fmla="*/ 42 w 42"/>
                <a:gd name="T5" fmla="*/ 22 h 44"/>
                <a:gd name="T6" fmla="*/ 40 w 42"/>
                <a:gd name="T7" fmla="*/ 30 h 44"/>
                <a:gd name="T8" fmla="*/ 36 w 42"/>
                <a:gd name="T9" fmla="*/ 38 h 44"/>
                <a:gd name="T10" fmla="*/ 30 w 42"/>
                <a:gd name="T11" fmla="*/ 42 h 44"/>
                <a:gd name="T12" fmla="*/ 30 w 42"/>
                <a:gd name="T13" fmla="*/ 42 h 44"/>
                <a:gd name="T14" fmla="*/ 20 w 42"/>
                <a:gd name="T15" fmla="*/ 44 h 44"/>
                <a:gd name="T16" fmla="*/ 12 w 42"/>
                <a:gd name="T17" fmla="*/ 42 h 44"/>
                <a:gd name="T18" fmla="*/ 6 w 42"/>
                <a:gd name="T19" fmla="*/ 38 h 44"/>
                <a:gd name="T20" fmla="*/ 2 w 42"/>
                <a:gd name="T21" fmla="*/ 30 h 44"/>
                <a:gd name="T22" fmla="*/ 2 w 42"/>
                <a:gd name="T23" fmla="*/ 30 h 44"/>
                <a:gd name="T24" fmla="*/ 0 w 42"/>
                <a:gd name="T25" fmla="*/ 22 h 44"/>
                <a:gd name="T26" fmla="*/ 2 w 42"/>
                <a:gd name="T27" fmla="*/ 14 h 44"/>
                <a:gd name="T28" fmla="*/ 6 w 42"/>
                <a:gd name="T29" fmla="*/ 6 h 44"/>
                <a:gd name="T30" fmla="*/ 12 w 42"/>
                <a:gd name="T31" fmla="*/ 2 h 44"/>
                <a:gd name="T32" fmla="*/ 12 w 42"/>
                <a:gd name="T33" fmla="*/ 2 h 44"/>
                <a:gd name="T34" fmla="*/ 22 w 42"/>
                <a:gd name="T35" fmla="*/ 0 h 44"/>
                <a:gd name="T36" fmla="*/ 30 w 42"/>
                <a:gd name="T37" fmla="*/ 2 h 44"/>
                <a:gd name="T38" fmla="*/ 36 w 42"/>
                <a:gd name="T39" fmla="*/ 6 h 44"/>
                <a:gd name="T40" fmla="*/ 42 w 42"/>
                <a:gd name="T41" fmla="*/ 14 h 44"/>
                <a:gd name="T42" fmla="*/ 42 w 42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42" y="14"/>
                  </a:moveTo>
                  <a:lnTo>
                    <a:pt x="42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Rectangle 84"/>
            <p:cNvSpPr>
              <a:spLocks noChangeArrowheads="1"/>
            </p:cNvSpPr>
            <p:nvPr userDrawn="1"/>
          </p:nvSpPr>
          <p:spPr bwMode="auto">
            <a:xfrm>
              <a:off x="7310438" y="4527550"/>
              <a:ext cx="15875" cy="2330450"/>
            </a:xfrm>
            <a:prstGeom prst="rect">
              <a:avLst/>
            </a:pr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81" name="Rectangle 85"/>
            <p:cNvSpPr>
              <a:spLocks noChangeArrowheads="1"/>
            </p:cNvSpPr>
            <p:nvPr userDrawn="1"/>
          </p:nvSpPr>
          <p:spPr bwMode="auto">
            <a:xfrm>
              <a:off x="7310438" y="2875666"/>
              <a:ext cx="15875" cy="539750"/>
            </a:xfrm>
            <a:prstGeom prst="rect">
              <a:avLst/>
            </a:pr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82" name="Rectangle 86"/>
            <p:cNvSpPr>
              <a:spLocks noChangeArrowheads="1"/>
            </p:cNvSpPr>
            <p:nvPr userDrawn="1"/>
          </p:nvSpPr>
          <p:spPr bwMode="auto">
            <a:xfrm>
              <a:off x="6491288" y="4666869"/>
              <a:ext cx="22225" cy="2191131"/>
            </a:xfrm>
            <a:prstGeom prst="rect">
              <a:avLst/>
            </a:pr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83" name="Freeform 87"/>
            <p:cNvSpPr>
              <a:spLocks/>
            </p:cNvSpPr>
            <p:nvPr userDrawn="1"/>
          </p:nvSpPr>
          <p:spPr bwMode="auto">
            <a:xfrm>
              <a:off x="7164388" y="2666116"/>
              <a:ext cx="307975" cy="311150"/>
            </a:xfrm>
            <a:custGeom>
              <a:avLst/>
              <a:gdLst>
                <a:gd name="T0" fmla="*/ 194 w 194"/>
                <a:gd name="T1" fmla="*/ 58 h 196"/>
                <a:gd name="T2" fmla="*/ 188 w 194"/>
                <a:gd name="T3" fmla="*/ 52 h 196"/>
                <a:gd name="T4" fmla="*/ 164 w 194"/>
                <a:gd name="T5" fmla="*/ 48 h 196"/>
                <a:gd name="T6" fmla="*/ 146 w 194"/>
                <a:gd name="T7" fmla="*/ 50 h 196"/>
                <a:gd name="T8" fmla="*/ 148 w 194"/>
                <a:gd name="T9" fmla="*/ 18 h 196"/>
                <a:gd name="T10" fmla="*/ 142 w 194"/>
                <a:gd name="T11" fmla="*/ 4 h 196"/>
                <a:gd name="T12" fmla="*/ 138 w 194"/>
                <a:gd name="T13" fmla="*/ 2 h 196"/>
                <a:gd name="T14" fmla="*/ 130 w 194"/>
                <a:gd name="T15" fmla="*/ 2 h 196"/>
                <a:gd name="T16" fmla="*/ 108 w 194"/>
                <a:gd name="T17" fmla="*/ 16 h 196"/>
                <a:gd name="T18" fmla="*/ 98 w 194"/>
                <a:gd name="T19" fmla="*/ 30 h 196"/>
                <a:gd name="T20" fmla="*/ 76 w 194"/>
                <a:gd name="T21" fmla="*/ 6 h 196"/>
                <a:gd name="T22" fmla="*/ 62 w 194"/>
                <a:gd name="T23" fmla="*/ 0 h 196"/>
                <a:gd name="T24" fmla="*/ 58 w 194"/>
                <a:gd name="T25" fmla="*/ 2 h 196"/>
                <a:gd name="T26" fmla="*/ 52 w 194"/>
                <a:gd name="T27" fmla="*/ 6 h 196"/>
                <a:gd name="T28" fmla="*/ 48 w 194"/>
                <a:gd name="T29" fmla="*/ 32 h 196"/>
                <a:gd name="T30" fmla="*/ 50 w 194"/>
                <a:gd name="T31" fmla="*/ 50 h 196"/>
                <a:gd name="T32" fmla="*/ 16 w 194"/>
                <a:gd name="T33" fmla="*/ 48 h 196"/>
                <a:gd name="T34" fmla="*/ 2 w 194"/>
                <a:gd name="T35" fmla="*/ 54 h 196"/>
                <a:gd name="T36" fmla="*/ 0 w 194"/>
                <a:gd name="T37" fmla="*/ 58 h 196"/>
                <a:gd name="T38" fmla="*/ 0 w 194"/>
                <a:gd name="T39" fmla="*/ 66 h 196"/>
                <a:gd name="T40" fmla="*/ 16 w 194"/>
                <a:gd name="T41" fmla="*/ 86 h 196"/>
                <a:gd name="T42" fmla="*/ 28 w 194"/>
                <a:gd name="T43" fmla="*/ 98 h 196"/>
                <a:gd name="T44" fmla="*/ 6 w 194"/>
                <a:gd name="T45" fmla="*/ 120 h 196"/>
                <a:gd name="T46" fmla="*/ 0 w 194"/>
                <a:gd name="T47" fmla="*/ 134 h 196"/>
                <a:gd name="T48" fmla="*/ 0 w 194"/>
                <a:gd name="T49" fmla="*/ 138 h 196"/>
                <a:gd name="T50" fmla="*/ 6 w 194"/>
                <a:gd name="T51" fmla="*/ 144 h 196"/>
                <a:gd name="T52" fmla="*/ 30 w 194"/>
                <a:gd name="T53" fmla="*/ 148 h 196"/>
                <a:gd name="T54" fmla="*/ 48 w 194"/>
                <a:gd name="T55" fmla="*/ 146 h 196"/>
                <a:gd name="T56" fmla="*/ 48 w 194"/>
                <a:gd name="T57" fmla="*/ 178 h 196"/>
                <a:gd name="T58" fmla="*/ 54 w 194"/>
                <a:gd name="T59" fmla="*/ 192 h 196"/>
                <a:gd name="T60" fmla="*/ 56 w 194"/>
                <a:gd name="T61" fmla="*/ 194 h 196"/>
                <a:gd name="T62" fmla="*/ 64 w 194"/>
                <a:gd name="T63" fmla="*/ 194 h 196"/>
                <a:gd name="T64" fmla="*/ 86 w 194"/>
                <a:gd name="T65" fmla="*/ 180 h 196"/>
                <a:gd name="T66" fmla="*/ 96 w 194"/>
                <a:gd name="T67" fmla="*/ 166 h 196"/>
                <a:gd name="T68" fmla="*/ 118 w 194"/>
                <a:gd name="T69" fmla="*/ 190 h 196"/>
                <a:gd name="T70" fmla="*/ 132 w 194"/>
                <a:gd name="T71" fmla="*/ 196 h 196"/>
                <a:gd name="T72" fmla="*/ 136 w 194"/>
                <a:gd name="T73" fmla="*/ 196 h 196"/>
                <a:gd name="T74" fmla="*/ 142 w 194"/>
                <a:gd name="T75" fmla="*/ 190 h 196"/>
                <a:gd name="T76" fmla="*/ 146 w 194"/>
                <a:gd name="T77" fmla="*/ 164 h 196"/>
                <a:gd name="T78" fmla="*/ 144 w 194"/>
                <a:gd name="T79" fmla="*/ 146 h 196"/>
                <a:gd name="T80" fmla="*/ 178 w 194"/>
                <a:gd name="T81" fmla="*/ 148 h 196"/>
                <a:gd name="T82" fmla="*/ 192 w 194"/>
                <a:gd name="T83" fmla="*/ 142 h 196"/>
                <a:gd name="T84" fmla="*/ 194 w 194"/>
                <a:gd name="T85" fmla="*/ 138 h 196"/>
                <a:gd name="T86" fmla="*/ 194 w 194"/>
                <a:gd name="T87" fmla="*/ 130 h 196"/>
                <a:gd name="T88" fmla="*/ 180 w 194"/>
                <a:gd name="T89" fmla="*/ 110 h 196"/>
                <a:gd name="T90" fmla="*/ 166 w 194"/>
                <a:gd name="T91" fmla="*/ 98 h 196"/>
                <a:gd name="T92" fmla="*/ 190 w 194"/>
                <a:gd name="T93" fmla="*/ 76 h 196"/>
                <a:gd name="T94" fmla="*/ 194 w 194"/>
                <a:gd name="T95" fmla="*/ 62 h 196"/>
                <a:gd name="T96" fmla="*/ 194 w 194"/>
                <a:gd name="T97" fmla="*/ 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196">
                  <a:moveTo>
                    <a:pt x="194" y="58"/>
                  </a:moveTo>
                  <a:lnTo>
                    <a:pt x="194" y="58"/>
                  </a:lnTo>
                  <a:lnTo>
                    <a:pt x="192" y="56"/>
                  </a:lnTo>
                  <a:lnTo>
                    <a:pt x="188" y="52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8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08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6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2" y="6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4" y="108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0" y="14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64"/>
                  </a:lnTo>
                  <a:lnTo>
                    <a:pt x="48" y="178"/>
                  </a:lnTo>
                  <a:lnTo>
                    <a:pt x="50" y="188"/>
                  </a:lnTo>
                  <a:lnTo>
                    <a:pt x="54" y="192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60" y="196"/>
                  </a:lnTo>
                  <a:lnTo>
                    <a:pt x="64" y="194"/>
                  </a:lnTo>
                  <a:lnTo>
                    <a:pt x="74" y="190"/>
                  </a:lnTo>
                  <a:lnTo>
                    <a:pt x="86" y="180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108" y="180"/>
                  </a:lnTo>
                  <a:lnTo>
                    <a:pt x="118" y="190"/>
                  </a:lnTo>
                  <a:lnTo>
                    <a:pt x="128" y="196"/>
                  </a:lnTo>
                  <a:lnTo>
                    <a:pt x="132" y="196"/>
                  </a:lnTo>
                  <a:lnTo>
                    <a:pt x="136" y="196"/>
                  </a:lnTo>
                  <a:lnTo>
                    <a:pt x="136" y="196"/>
                  </a:lnTo>
                  <a:lnTo>
                    <a:pt x="140" y="192"/>
                  </a:lnTo>
                  <a:lnTo>
                    <a:pt x="142" y="190"/>
                  </a:lnTo>
                  <a:lnTo>
                    <a:pt x="146" y="180"/>
                  </a:lnTo>
                  <a:lnTo>
                    <a:pt x="146" y="164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62" y="148"/>
                  </a:lnTo>
                  <a:lnTo>
                    <a:pt x="178" y="148"/>
                  </a:lnTo>
                  <a:lnTo>
                    <a:pt x="188" y="144"/>
                  </a:lnTo>
                  <a:lnTo>
                    <a:pt x="192" y="14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0"/>
                  </a:lnTo>
                  <a:lnTo>
                    <a:pt x="188" y="120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6"/>
                  </a:lnTo>
                  <a:lnTo>
                    <a:pt x="194" y="68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58"/>
                  </a:lnTo>
                  <a:close/>
                </a:path>
              </a:pathLst>
            </a:cu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84" name="Freeform 88"/>
            <p:cNvSpPr>
              <a:spLocks/>
            </p:cNvSpPr>
            <p:nvPr userDrawn="1"/>
          </p:nvSpPr>
          <p:spPr bwMode="auto">
            <a:xfrm>
              <a:off x="7285038" y="2786766"/>
              <a:ext cx="66675" cy="69850"/>
            </a:xfrm>
            <a:custGeom>
              <a:avLst/>
              <a:gdLst>
                <a:gd name="T0" fmla="*/ 42 w 42"/>
                <a:gd name="T1" fmla="*/ 14 h 44"/>
                <a:gd name="T2" fmla="*/ 42 w 42"/>
                <a:gd name="T3" fmla="*/ 14 h 44"/>
                <a:gd name="T4" fmla="*/ 42 w 42"/>
                <a:gd name="T5" fmla="*/ 22 h 44"/>
                <a:gd name="T6" fmla="*/ 40 w 42"/>
                <a:gd name="T7" fmla="*/ 30 h 44"/>
                <a:gd name="T8" fmla="*/ 36 w 42"/>
                <a:gd name="T9" fmla="*/ 38 h 44"/>
                <a:gd name="T10" fmla="*/ 30 w 42"/>
                <a:gd name="T11" fmla="*/ 42 h 44"/>
                <a:gd name="T12" fmla="*/ 30 w 42"/>
                <a:gd name="T13" fmla="*/ 42 h 44"/>
                <a:gd name="T14" fmla="*/ 20 w 42"/>
                <a:gd name="T15" fmla="*/ 44 h 44"/>
                <a:gd name="T16" fmla="*/ 12 w 42"/>
                <a:gd name="T17" fmla="*/ 42 h 44"/>
                <a:gd name="T18" fmla="*/ 6 w 42"/>
                <a:gd name="T19" fmla="*/ 38 h 44"/>
                <a:gd name="T20" fmla="*/ 2 w 42"/>
                <a:gd name="T21" fmla="*/ 30 h 44"/>
                <a:gd name="T22" fmla="*/ 2 w 42"/>
                <a:gd name="T23" fmla="*/ 30 h 44"/>
                <a:gd name="T24" fmla="*/ 0 w 42"/>
                <a:gd name="T25" fmla="*/ 22 h 44"/>
                <a:gd name="T26" fmla="*/ 2 w 42"/>
                <a:gd name="T27" fmla="*/ 14 h 44"/>
                <a:gd name="T28" fmla="*/ 6 w 42"/>
                <a:gd name="T29" fmla="*/ 6 h 44"/>
                <a:gd name="T30" fmla="*/ 12 w 42"/>
                <a:gd name="T31" fmla="*/ 2 h 44"/>
                <a:gd name="T32" fmla="*/ 12 w 42"/>
                <a:gd name="T33" fmla="*/ 2 h 44"/>
                <a:gd name="T34" fmla="*/ 22 w 42"/>
                <a:gd name="T35" fmla="*/ 0 h 44"/>
                <a:gd name="T36" fmla="*/ 30 w 42"/>
                <a:gd name="T37" fmla="*/ 2 h 44"/>
                <a:gd name="T38" fmla="*/ 36 w 42"/>
                <a:gd name="T39" fmla="*/ 6 h 44"/>
                <a:gd name="T40" fmla="*/ 42 w 42"/>
                <a:gd name="T41" fmla="*/ 14 h 44"/>
                <a:gd name="T42" fmla="*/ 42 w 42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42" y="14"/>
                  </a:moveTo>
                  <a:lnTo>
                    <a:pt x="42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85" name="Freeform 89"/>
            <p:cNvSpPr>
              <a:spLocks/>
            </p:cNvSpPr>
            <p:nvPr userDrawn="1"/>
          </p:nvSpPr>
          <p:spPr bwMode="auto">
            <a:xfrm>
              <a:off x="8488363" y="3696800"/>
              <a:ext cx="377825" cy="377825"/>
            </a:xfrm>
            <a:custGeom>
              <a:avLst/>
              <a:gdLst>
                <a:gd name="T0" fmla="*/ 238 w 238"/>
                <a:gd name="T1" fmla="*/ 118 h 238"/>
                <a:gd name="T2" fmla="*/ 230 w 238"/>
                <a:gd name="T3" fmla="*/ 98 h 238"/>
                <a:gd name="T4" fmla="*/ 210 w 238"/>
                <a:gd name="T5" fmla="*/ 80 h 238"/>
                <a:gd name="T6" fmla="*/ 212 w 238"/>
                <a:gd name="T7" fmla="*/ 66 h 238"/>
                <a:gd name="T8" fmla="*/ 208 w 238"/>
                <a:gd name="T9" fmla="*/ 44 h 238"/>
                <a:gd name="T10" fmla="*/ 202 w 238"/>
                <a:gd name="T11" fmla="*/ 34 h 238"/>
                <a:gd name="T12" fmla="*/ 182 w 238"/>
                <a:gd name="T13" fmla="*/ 26 h 238"/>
                <a:gd name="T14" fmla="*/ 156 w 238"/>
                <a:gd name="T15" fmla="*/ 28 h 238"/>
                <a:gd name="T16" fmla="*/ 148 w 238"/>
                <a:gd name="T17" fmla="*/ 16 h 238"/>
                <a:gd name="T18" fmla="*/ 130 w 238"/>
                <a:gd name="T19" fmla="*/ 2 h 238"/>
                <a:gd name="T20" fmla="*/ 118 w 238"/>
                <a:gd name="T21" fmla="*/ 0 h 238"/>
                <a:gd name="T22" fmla="*/ 98 w 238"/>
                <a:gd name="T23" fmla="*/ 6 h 238"/>
                <a:gd name="T24" fmla="*/ 82 w 238"/>
                <a:gd name="T25" fmla="*/ 28 h 238"/>
                <a:gd name="T26" fmla="*/ 68 w 238"/>
                <a:gd name="T27" fmla="*/ 24 h 238"/>
                <a:gd name="T28" fmla="*/ 44 w 238"/>
                <a:gd name="T29" fmla="*/ 28 h 238"/>
                <a:gd name="T30" fmla="*/ 34 w 238"/>
                <a:gd name="T31" fmla="*/ 34 h 238"/>
                <a:gd name="T32" fmla="*/ 26 w 238"/>
                <a:gd name="T33" fmla="*/ 54 h 238"/>
                <a:gd name="T34" fmla="*/ 28 w 238"/>
                <a:gd name="T35" fmla="*/ 80 h 238"/>
                <a:gd name="T36" fmla="*/ 16 w 238"/>
                <a:gd name="T37" fmla="*/ 88 h 238"/>
                <a:gd name="T38" fmla="*/ 2 w 238"/>
                <a:gd name="T39" fmla="*/ 108 h 238"/>
                <a:gd name="T40" fmla="*/ 0 w 238"/>
                <a:gd name="T41" fmla="*/ 118 h 238"/>
                <a:gd name="T42" fmla="*/ 8 w 238"/>
                <a:gd name="T43" fmla="*/ 138 h 238"/>
                <a:gd name="T44" fmla="*/ 28 w 238"/>
                <a:gd name="T45" fmla="*/ 156 h 238"/>
                <a:gd name="T46" fmla="*/ 26 w 238"/>
                <a:gd name="T47" fmla="*/ 170 h 238"/>
                <a:gd name="T48" fmla="*/ 28 w 238"/>
                <a:gd name="T49" fmla="*/ 194 h 238"/>
                <a:gd name="T50" fmla="*/ 34 w 238"/>
                <a:gd name="T51" fmla="*/ 202 h 238"/>
                <a:gd name="T52" fmla="*/ 54 w 238"/>
                <a:gd name="T53" fmla="*/ 212 h 238"/>
                <a:gd name="T54" fmla="*/ 82 w 238"/>
                <a:gd name="T55" fmla="*/ 210 h 238"/>
                <a:gd name="T56" fmla="*/ 90 w 238"/>
                <a:gd name="T57" fmla="*/ 220 h 238"/>
                <a:gd name="T58" fmla="*/ 108 w 238"/>
                <a:gd name="T59" fmla="*/ 236 h 238"/>
                <a:gd name="T60" fmla="*/ 118 w 238"/>
                <a:gd name="T61" fmla="*/ 238 h 238"/>
                <a:gd name="T62" fmla="*/ 140 w 238"/>
                <a:gd name="T63" fmla="*/ 230 h 238"/>
                <a:gd name="T64" fmla="*/ 156 w 238"/>
                <a:gd name="T65" fmla="*/ 210 h 238"/>
                <a:gd name="T66" fmla="*/ 170 w 238"/>
                <a:gd name="T67" fmla="*/ 212 h 238"/>
                <a:gd name="T68" fmla="*/ 194 w 238"/>
                <a:gd name="T69" fmla="*/ 208 h 238"/>
                <a:gd name="T70" fmla="*/ 202 w 238"/>
                <a:gd name="T71" fmla="*/ 202 h 238"/>
                <a:gd name="T72" fmla="*/ 212 w 238"/>
                <a:gd name="T73" fmla="*/ 182 h 238"/>
                <a:gd name="T74" fmla="*/ 210 w 238"/>
                <a:gd name="T75" fmla="*/ 156 h 238"/>
                <a:gd name="T76" fmla="*/ 222 w 238"/>
                <a:gd name="T77" fmla="*/ 148 h 238"/>
                <a:gd name="T78" fmla="*/ 236 w 238"/>
                <a:gd name="T79" fmla="*/ 128 h 238"/>
                <a:gd name="T80" fmla="*/ 238 w 238"/>
                <a:gd name="T81" fmla="*/ 1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18"/>
                  </a:moveTo>
                  <a:lnTo>
                    <a:pt x="238" y="118"/>
                  </a:lnTo>
                  <a:lnTo>
                    <a:pt x="236" y="108"/>
                  </a:lnTo>
                  <a:lnTo>
                    <a:pt x="230" y="98"/>
                  </a:lnTo>
                  <a:lnTo>
                    <a:pt x="222" y="88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2" y="66"/>
                  </a:lnTo>
                  <a:lnTo>
                    <a:pt x="212" y="54"/>
                  </a:lnTo>
                  <a:lnTo>
                    <a:pt x="208" y="4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6"/>
                  </a:lnTo>
                  <a:lnTo>
                    <a:pt x="170" y="24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40" y="6"/>
                  </a:lnTo>
                  <a:lnTo>
                    <a:pt x="130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6"/>
                  </a:lnTo>
                  <a:lnTo>
                    <a:pt x="90" y="16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4"/>
                  </a:lnTo>
                  <a:lnTo>
                    <a:pt x="54" y="26"/>
                  </a:lnTo>
                  <a:lnTo>
                    <a:pt x="44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4"/>
                  </a:lnTo>
                  <a:lnTo>
                    <a:pt x="26" y="54"/>
                  </a:lnTo>
                  <a:lnTo>
                    <a:pt x="26" y="66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16" y="88"/>
                  </a:lnTo>
                  <a:lnTo>
                    <a:pt x="8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8" y="138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6" y="170"/>
                  </a:lnTo>
                  <a:lnTo>
                    <a:pt x="26" y="182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4" y="208"/>
                  </a:lnTo>
                  <a:lnTo>
                    <a:pt x="54" y="212"/>
                  </a:lnTo>
                  <a:lnTo>
                    <a:pt x="68" y="212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90" y="220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48" y="220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2" y="212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2" y="182"/>
                  </a:lnTo>
                  <a:lnTo>
                    <a:pt x="212" y="170"/>
                  </a:lnTo>
                  <a:lnTo>
                    <a:pt x="210" y="156"/>
                  </a:lnTo>
                  <a:lnTo>
                    <a:pt x="210" y="156"/>
                  </a:lnTo>
                  <a:lnTo>
                    <a:pt x="222" y="148"/>
                  </a:lnTo>
                  <a:lnTo>
                    <a:pt x="230" y="138"/>
                  </a:lnTo>
                  <a:lnTo>
                    <a:pt x="236" y="128"/>
                  </a:lnTo>
                  <a:lnTo>
                    <a:pt x="238" y="118"/>
                  </a:lnTo>
                  <a:lnTo>
                    <a:pt x="238" y="118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86" name="Freeform 90"/>
            <p:cNvSpPr>
              <a:spLocks/>
            </p:cNvSpPr>
            <p:nvPr userDrawn="1"/>
          </p:nvSpPr>
          <p:spPr bwMode="auto">
            <a:xfrm>
              <a:off x="8616950" y="3823800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4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8 w 76"/>
                <a:gd name="T27" fmla="*/ 70 h 76"/>
                <a:gd name="T28" fmla="*/ 12 w 76"/>
                <a:gd name="T29" fmla="*/ 66 h 76"/>
                <a:gd name="T30" fmla="*/ 8 w 76"/>
                <a:gd name="T31" fmla="*/ 60 h 76"/>
                <a:gd name="T32" fmla="*/ 4 w 76"/>
                <a:gd name="T33" fmla="*/ 54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4 h 76"/>
                <a:gd name="T44" fmla="*/ 8 w 76"/>
                <a:gd name="T45" fmla="*/ 16 h 76"/>
                <a:gd name="T46" fmla="*/ 12 w 76"/>
                <a:gd name="T47" fmla="*/ 12 h 76"/>
                <a:gd name="T48" fmla="*/ 18 w 76"/>
                <a:gd name="T49" fmla="*/ 6 h 76"/>
                <a:gd name="T50" fmla="*/ 24 w 76"/>
                <a:gd name="T51" fmla="*/ 4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4 h 76"/>
                <a:gd name="T62" fmla="*/ 60 w 76"/>
                <a:gd name="T63" fmla="*/ 6 h 76"/>
                <a:gd name="T64" fmla="*/ 66 w 76"/>
                <a:gd name="T65" fmla="*/ 12 h 76"/>
                <a:gd name="T66" fmla="*/ 70 w 76"/>
                <a:gd name="T67" fmla="*/ 16 h 76"/>
                <a:gd name="T68" fmla="*/ 74 w 76"/>
                <a:gd name="T69" fmla="*/ 24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Rectangle 91"/>
            <p:cNvSpPr>
              <a:spLocks noChangeArrowheads="1"/>
            </p:cNvSpPr>
            <p:nvPr userDrawn="1"/>
          </p:nvSpPr>
          <p:spPr bwMode="auto">
            <a:xfrm>
              <a:off x="6630988" y="4914900"/>
              <a:ext cx="19050" cy="1943100"/>
            </a:xfrm>
            <a:prstGeom prst="rect">
              <a:avLst/>
            </a:pr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88" name="Freeform 92"/>
            <p:cNvSpPr>
              <a:spLocks/>
            </p:cNvSpPr>
            <p:nvPr userDrawn="1"/>
          </p:nvSpPr>
          <p:spPr bwMode="auto">
            <a:xfrm>
              <a:off x="6453188" y="4773125"/>
              <a:ext cx="374650" cy="377825"/>
            </a:xfrm>
            <a:custGeom>
              <a:avLst/>
              <a:gdLst>
                <a:gd name="T0" fmla="*/ 236 w 236"/>
                <a:gd name="T1" fmla="*/ 118 h 238"/>
                <a:gd name="T2" fmla="*/ 230 w 236"/>
                <a:gd name="T3" fmla="*/ 98 h 238"/>
                <a:gd name="T4" fmla="*/ 208 w 236"/>
                <a:gd name="T5" fmla="*/ 82 h 238"/>
                <a:gd name="T6" fmla="*/ 212 w 236"/>
                <a:gd name="T7" fmla="*/ 66 h 238"/>
                <a:gd name="T8" fmla="*/ 208 w 236"/>
                <a:gd name="T9" fmla="*/ 44 h 238"/>
                <a:gd name="T10" fmla="*/ 202 w 236"/>
                <a:gd name="T11" fmla="*/ 34 h 238"/>
                <a:gd name="T12" fmla="*/ 182 w 236"/>
                <a:gd name="T13" fmla="*/ 26 h 238"/>
                <a:gd name="T14" fmla="*/ 156 w 236"/>
                <a:gd name="T15" fmla="*/ 28 h 238"/>
                <a:gd name="T16" fmla="*/ 148 w 236"/>
                <a:gd name="T17" fmla="*/ 16 h 238"/>
                <a:gd name="T18" fmla="*/ 128 w 236"/>
                <a:gd name="T19" fmla="*/ 2 h 238"/>
                <a:gd name="T20" fmla="*/ 118 w 236"/>
                <a:gd name="T21" fmla="*/ 0 h 238"/>
                <a:gd name="T22" fmla="*/ 98 w 236"/>
                <a:gd name="T23" fmla="*/ 8 h 238"/>
                <a:gd name="T24" fmla="*/ 80 w 236"/>
                <a:gd name="T25" fmla="*/ 28 h 238"/>
                <a:gd name="T26" fmla="*/ 66 w 236"/>
                <a:gd name="T27" fmla="*/ 26 h 238"/>
                <a:gd name="T28" fmla="*/ 42 w 236"/>
                <a:gd name="T29" fmla="*/ 28 h 238"/>
                <a:gd name="T30" fmla="*/ 34 w 236"/>
                <a:gd name="T31" fmla="*/ 34 h 238"/>
                <a:gd name="T32" fmla="*/ 24 w 236"/>
                <a:gd name="T33" fmla="*/ 54 h 238"/>
                <a:gd name="T34" fmla="*/ 28 w 236"/>
                <a:gd name="T35" fmla="*/ 82 h 238"/>
                <a:gd name="T36" fmla="*/ 16 w 236"/>
                <a:gd name="T37" fmla="*/ 90 h 238"/>
                <a:gd name="T38" fmla="*/ 2 w 236"/>
                <a:gd name="T39" fmla="*/ 108 h 238"/>
                <a:gd name="T40" fmla="*/ 0 w 236"/>
                <a:gd name="T41" fmla="*/ 118 h 238"/>
                <a:gd name="T42" fmla="*/ 6 w 236"/>
                <a:gd name="T43" fmla="*/ 140 h 238"/>
                <a:gd name="T44" fmla="*/ 28 w 236"/>
                <a:gd name="T45" fmla="*/ 156 h 238"/>
                <a:gd name="T46" fmla="*/ 24 w 236"/>
                <a:gd name="T47" fmla="*/ 170 h 238"/>
                <a:gd name="T48" fmla="*/ 28 w 236"/>
                <a:gd name="T49" fmla="*/ 194 h 238"/>
                <a:gd name="T50" fmla="*/ 34 w 236"/>
                <a:gd name="T51" fmla="*/ 202 h 238"/>
                <a:gd name="T52" fmla="*/ 54 w 236"/>
                <a:gd name="T53" fmla="*/ 212 h 238"/>
                <a:gd name="T54" fmla="*/ 80 w 236"/>
                <a:gd name="T55" fmla="*/ 210 h 238"/>
                <a:gd name="T56" fmla="*/ 88 w 236"/>
                <a:gd name="T57" fmla="*/ 222 h 238"/>
                <a:gd name="T58" fmla="*/ 108 w 236"/>
                <a:gd name="T59" fmla="*/ 236 h 238"/>
                <a:gd name="T60" fmla="*/ 118 w 236"/>
                <a:gd name="T61" fmla="*/ 238 h 238"/>
                <a:gd name="T62" fmla="*/ 138 w 236"/>
                <a:gd name="T63" fmla="*/ 230 h 238"/>
                <a:gd name="T64" fmla="*/ 156 w 236"/>
                <a:gd name="T65" fmla="*/ 210 h 238"/>
                <a:gd name="T66" fmla="*/ 170 w 236"/>
                <a:gd name="T67" fmla="*/ 212 h 238"/>
                <a:gd name="T68" fmla="*/ 194 w 236"/>
                <a:gd name="T69" fmla="*/ 208 h 238"/>
                <a:gd name="T70" fmla="*/ 202 w 236"/>
                <a:gd name="T71" fmla="*/ 202 h 238"/>
                <a:gd name="T72" fmla="*/ 212 w 236"/>
                <a:gd name="T73" fmla="*/ 182 h 238"/>
                <a:gd name="T74" fmla="*/ 208 w 236"/>
                <a:gd name="T75" fmla="*/ 156 h 238"/>
                <a:gd name="T76" fmla="*/ 220 w 236"/>
                <a:gd name="T77" fmla="*/ 148 h 238"/>
                <a:gd name="T78" fmla="*/ 234 w 236"/>
                <a:gd name="T79" fmla="*/ 130 h 238"/>
                <a:gd name="T80" fmla="*/ 236 w 236"/>
                <a:gd name="T81" fmla="*/ 1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8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90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12" y="66"/>
                  </a:lnTo>
                  <a:lnTo>
                    <a:pt x="212" y="54"/>
                  </a:lnTo>
                  <a:lnTo>
                    <a:pt x="208" y="4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88" y="1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30"/>
                  </a:lnTo>
                  <a:lnTo>
                    <a:pt x="6" y="140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4" y="170"/>
                  </a:lnTo>
                  <a:lnTo>
                    <a:pt x="24" y="182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2"/>
                  </a:lnTo>
                  <a:lnTo>
                    <a:pt x="66" y="212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8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8" y="236"/>
                  </a:lnTo>
                  <a:lnTo>
                    <a:pt x="138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2" y="212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2" y="182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40"/>
                  </a:lnTo>
                  <a:lnTo>
                    <a:pt x="234" y="130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89" name="Freeform 93"/>
            <p:cNvSpPr>
              <a:spLocks/>
            </p:cNvSpPr>
            <p:nvPr userDrawn="1"/>
          </p:nvSpPr>
          <p:spPr bwMode="auto">
            <a:xfrm>
              <a:off x="6580188" y="4900125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4 w 76"/>
                <a:gd name="T11" fmla="*/ 66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6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2 w 76"/>
                <a:gd name="T33" fmla="*/ 54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6 w 76"/>
                <a:gd name="T49" fmla="*/ 6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2 w 76"/>
                <a:gd name="T61" fmla="*/ 4 h 76"/>
                <a:gd name="T62" fmla="*/ 60 w 76"/>
                <a:gd name="T63" fmla="*/ 6 h 76"/>
                <a:gd name="T64" fmla="*/ 64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4" y="66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Rectangle 94"/>
            <p:cNvSpPr>
              <a:spLocks noChangeArrowheads="1"/>
            </p:cNvSpPr>
            <p:nvPr userDrawn="1"/>
          </p:nvSpPr>
          <p:spPr bwMode="auto">
            <a:xfrm>
              <a:off x="6491288" y="2214249"/>
              <a:ext cx="22225" cy="1273175"/>
            </a:xfrm>
            <a:prstGeom prst="rect">
              <a:avLst/>
            </a:pr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91" name="Freeform 95"/>
            <p:cNvSpPr>
              <a:spLocks/>
            </p:cNvSpPr>
            <p:nvPr userDrawn="1"/>
          </p:nvSpPr>
          <p:spPr bwMode="auto">
            <a:xfrm>
              <a:off x="6313488" y="1893400"/>
              <a:ext cx="377825" cy="377825"/>
            </a:xfrm>
            <a:custGeom>
              <a:avLst/>
              <a:gdLst>
                <a:gd name="T0" fmla="*/ 238 w 238"/>
                <a:gd name="T1" fmla="*/ 120 h 238"/>
                <a:gd name="T2" fmla="*/ 230 w 238"/>
                <a:gd name="T3" fmla="*/ 100 h 238"/>
                <a:gd name="T4" fmla="*/ 210 w 238"/>
                <a:gd name="T5" fmla="*/ 82 h 238"/>
                <a:gd name="T6" fmla="*/ 212 w 238"/>
                <a:gd name="T7" fmla="*/ 68 h 238"/>
                <a:gd name="T8" fmla="*/ 208 w 238"/>
                <a:gd name="T9" fmla="*/ 44 h 238"/>
                <a:gd name="T10" fmla="*/ 202 w 238"/>
                <a:gd name="T11" fmla="*/ 36 h 238"/>
                <a:gd name="T12" fmla="*/ 182 w 238"/>
                <a:gd name="T13" fmla="*/ 26 h 238"/>
                <a:gd name="T14" fmla="*/ 156 w 238"/>
                <a:gd name="T15" fmla="*/ 28 h 238"/>
                <a:gd name="T16" fmla="*/ 148 w 238"/>
                <a:gd name="T17" fmla="*/ 16 h 238"/>
                <a:gd name="T18" fmla="*/ 130 w 238"/>
                <a:gd name="T19" fmla="*/ 2 h 238"/>
                <a:gd name="T20" fmla="*/ 118 w 238"/>
                <a:gd name="T21" fmla="*/ 0 h 238"/>
                <a:gd name="T22" fmla="*/ 98 w 238"/>
                <a:gd name="T23" fmla="*/ 8 h 238"/>
                <a:gd name="T24" fmla="*/ 80 w 238"/>
                <a:gd name="T25" fmla="*/ 28 h 238"/>
                <a:gd name="T26" fmla="*/ 66 w 238"/>
                <a:gd name="T27" fmla="*/ 26 h 238"/>
                <a:gd name="T28" fmla="*/ 44 w 238"/>
                <a:gd name="T29" fmla="*/ 30 h 238"/>
                <a:gd name="T30" fmla="*/ 34 w 238"/>
                <a:gd name="T31" fmla="*/ 36 h 238"/>
                <a:gd name="T32" fmla="*/ 26 w 238"/>
                <a:gd name="T33" fmla="*/ 56 h 238"/>
                <a:gd name="T34" fmla="*/ 28 w 238"/>
                <a:gd name="T35" fmla="*/ 82 h 238"/>
                <a:gd name="T36" fmla="*/ 16 w 238"/>
                <a:gd name="T37" fmla="*/ 90 h 238"/>
                <a:gd name="T38" fmla="*/ 2 w 238"/>
                <a:gd name="T39" fmla="*/ 108 h 238"/>
                <a:gd name="T40" fmla="*/ 0 w 238"/>
                <a:gd name="T41" fmla="*/ 120 h 238"/>
                <a:gd name="T42" fmla="*/ 8 w 238"/>
                <a:gd name="T43" fmla="*/ 140 h 238"/>
                <a:gd name="T44" fmla="*/ 28 w 238"/>
                <a:gd name="T45" fmla="*/ 158 h 238"/>
                <a:gd name="T46" fmla="*/ 26 w 238"/>
                <a:gd name="T47" fmla="*/ 172 h 238"/>
                <a:gd name="T48" fmla="*/ 28 w 238"/>
                <a:gd name="T49" fmla="*/ 194 h 238"/>
                <a:gd name="T50" fmla="*/ 34 w 238"/>
                <a:gd name="T51" fmla="*/ 204 h 238"/>
                <a:gd name="T52" fmla="*/ 54 w 238"/>
                <a:gd name="T53" fmla="*/ 212 h 238"/>
                <a:gd name="T54" fmla="*/ 80 w 238"/>
                <a:gd name="T55" fmla="*/ 210 h 238"/>
                <a:gd name="T56" fmla="*/ 90 w 238"/>
                <a:gd name="T57" fmla="*/ 222 h 238"/>
                <a:gd name="T58" fmla="*/ 108 w 238"/>
                <a:gd name="T59" fmla="*/ 236 h 238"/>
                <a:gd name="T60" fmla="*/ 118 w 238"/>
                <a:gd name="T61" fmla="*/ 238 h 238"/>
                <a:gd name="T62" fmla="*/ 140 w 238"/>
                <a:gd name="T63" fmla="*/ 230 h 238"/>
                <a:gd name="T64" fmla="*/ 156 w 238"/>
                <a:gd name="T65" fmla="*/ 210 h 238"/>
                <a:gd name="T66" fmla="*/ 170 w 238"/>
                <a:gd name="T67" fmla="*/ 212 h 238"/>
                <a:gd name="T68" fmla="*/ 194 w 238"/>
                <a:gd name="T69" fmla="*/ 210 h 238"/>
                <a:gd name="T70" fmla="*/ 202 w 238"/>
                <a:gd name="T71" fmla="*/ 204 h 238"/>
                <a:gd name="T72" fmla="*/ 212 w 238"/>
                <a:gd name="T73" fmla="*/ 184 h 238"/>
                <a:gd name="T74" fmla="*/ 210 w 238"/>
                <a:gd name="T75" fmla="*/ 158 h 238"/>
                <a:gd name="T76" fmla="*/ 222 w 238"/>
                <a:gd name="T77" fmla="*/ 148 h 238"/>
                <a:gd name="T78" fmla="*/ 236 w 238"/>
                <a:gd name="T79" fmla="*/ 130 h 238"/>
                <a:gd name="T80" fmla="*/ 238 w 238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20"/>
                  </a:moveTo>
                  <a:lnTo>
                    <a:pt x="238" y="120"/>
                  </a:lnTo>
                  <a:lnTo>
                    <a:pt x="236" y="108"/>
                  </a:lnTo>
                  <a:lnTo>
                    <a:pt x="230" y="100"/>
                  </a:lnTo>
                  <a:lnTo>
                    <a:pt x="222" y="90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2" y="68"/>
                  </a:lnTo>
                  <a:lnTo>
                    <a:pt x="212" y="56"/>
                  </a:lnTo>
                  <a:lnTo>
                    <a:pt x="208" y="44"/>
                  </a:lnTo>
                  <a:lnTo>
                    <a:pt x="202" y="36"/>
                  </a:lnTo>
                  <a:lnTo>
                    <a:pt x="202" y="36"/>
                  </a:lnTo>
                  <a:lnTo>
                    <a:pt x="194" y="30"/>
                  </a:lnTo>
                  <a:lnTo>
                    <a:pt x="182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40" y="8"/>
                  </a:lnTo>
                  <a:lnTo>
                    <a:pt x="130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0" y="1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4" y="3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28" y="44"/>
                  </a:lnTo>
                  <a:lnTo>
                    <a:pt x="26" y="56"/>
                  </a:lnTo>
                  <a:lnTo>
                    <a:pt x="26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8" y="100"/>
                  </a:lnTo>
                  <a:lnTo>
                    <a:pt x="2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8" y="140"/>
                  </a:lnTo>
                  <a:lnTo>
                    <a:pt x="16" y="148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6" y="172"/>
                  </a:lnTo>
                  <a:lnTo>
                    <a:pt x="26" y="184"/>
                  </a:lnTo>
                  <a:lnTo>
                    <a:pt x="28" y="194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44" y="210"/>
                  </a:lnTo>
                  <a:lnTo>
                    <a:pt x="54" y="212"/>
                  </a:lnTo>
                  <a:lnTo>
                    <a:pt x="66" y="212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90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2" y="212"/>
                  </a:lnTo>
                  <a:lnTo>
                    <a:pt x="194" y="210"/>
                  </a:lnTo>
                  <a:lnTo>
                    <a:pt x="202" y="204"/>
                  </a:lnTo>
                  <a:lnTo>
                    <a:pt x="202" y="204"/>
                  </a:lnTo>
                  <a:lnTo>
                    <a:pt x="208" y="194"/>
                  </a:lnTo>
                  <a:lnTo>
                    <a:pt x="212" y="184"/>
                  </a:lnTo>
                  <a:lnTo>
                    <a:pt x="212" y="172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22" y="148"/>
                  </a:lnTo>
                  <a:lnTo>
                    <a:pt x="230" y="140"/>
                  </a:lnTo>
                  <a:lnTo>
                    <a:pt x="236" y="130"/>
                  </a:lnTo>
                  <a:lnTo>
                    <a:pt x="238" y="120"/>
                  </a:lnTo>
                  <a:lnTo>
                    <a:pt x="238" y="120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92" name="Freeform 96"/>
            <p:cNvSpPr>
              <a:spLocks/>
            </p:cNvSpPr>
            <p:nvPr userDrawn="1"/>
          </p:nvSpPr>
          <p:spPr bwMode="auto">
            <a:xfrm>
              <a:off x="6440488" y="206502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70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4 w 76"/>
                <a:gd name="T25" fmla="*/ 72 h 76"/>
                <a:gd name="T26" fmla="*/ 18 w 76"/>
                <a:gd name="T27" fmla="*/ 70 h 76"/>
                <a:gd name="T28" fmla="*/ 12 w 76"/>
                <a:gd name="T29" fmla="*/ 64 h 76"/>
                <a:gd name="T30" fmla="*/ 6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6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18" y="70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97"/>
            <p:cNvSpPr>
              <a:spLocks/>
            </p:cNvSpPr>
            <p:nvPr userDrawn="1"/>
          </p:nvSpPr>
          <p:spPr bwMode="auto">
            <a:xfrm>
              <a:off x="4427984" y="4868375"/>
              <a:ext cx="1047750" cy="1044575"/>
            </a:xfrm>
            <a:custGeom>
              <a:avLst/>
              <a:gdLst>
                <a:gd name="T0" fmla="*/ 660 w 660"/>
                <a:gd name="T1" fmla="*/ 330 h 658"/>
                <a:gd name="T2" fmla="*/ 654 w 660"/>
                <a:gd name="T3" fmla="*/ 396 h 658"/>
                <a:gd name="T4" fmla="*/ 634 w 660"/>
                <a:gd name="T5" fmla="*/ 458 h 658"/>
                <a:gd name="T6" fmla="*/ 604 w 660"/>
                <a:gd name="T7" fmla="*/ 514 h 658"/>
                <a:gd name="T8" fmla="*/ 564 w 660"/>
                <a:gd name="T9" fmla="*/ 562 h 658"/>
                <a:gd name="T10" fmla="*/ 514 w 660"/>
                <a:gd name="T11" fmla="*/ 602 h 658"/>
                <a:gd name="T12" fmla="*/ 458 w 660"/>
                <a:gd name="T13" fmla="*/ 632 h 658"/>
                <a:gd name="T14" fmla="*/ 396 w 660"/>
                <a:gd name="T15" fmla="*/ 652 h 658"/>
                <a:gd name="T16" fmla="*/ 330 w 660"/>
                <a:gd name="T17" fmla="*/ 658 h 658"/>
                <a:gd name="T18" fmla="*/ 296 w 660"/>
                <a:gd name="T19" fmla="*/ 658 h 658"/>
                <a:gd name="T20" fmla="*/ 232 w 660"/>
                <a:gd name="T21" fmla="*/ 644 h 658"/>
                <a:gd name="T22" fmla="*/ 174 w 660"/>
                <a:gd name="T23" fmla="*/ 620 h 658"/>
                <a:gd name="T24" fmla="*/ 120 w 660"/>
                <a:gd name="T25" fmla="*/ 584 h 658"/>
                <a:gd name="T26" fmla="*/ 76 w 660"/>
                <a:gd name="T27" fmla="*/ 538 h 658"/>
                <a:gd name="T28" fmla="*/ 40 w 660"/>
                <a:gd name="T29" fmla="*/ 486 h 658"/>
                <a:gd name="T30" fmla="*/ 16 w 660"/>
                <a:gd name="T31" fmla="*/ 428 h 658"/>
                <a:gd name="T32" fmla="*/ 2 w 660"/>
                <a:gd name="T33" fmla="*/ 362 h 658"/>
                <a:gd name="T34" fmla="*/ 0 w 660"/>
                <a:gd name="T35" fmla="*/ 330 h 658"/>
                <a:gd name="T36" fmla="*/ 8 w 660"/>
                <a:gd name="T37" fmla="*/ 262 h 658"/>
                <a:gd name="T38" fmla="*/ 26 w 660"/>
                <a:gd name="T39" fmla="*/ 200 h 658"/>
                <a:gd name="T40" fmla="*/ 56 w 660"/>
                <a:gd name="T41" fmla="*/ 144 h 658"/>
                <a:gd name="T42" fmla="*/ 98 w 660"/>
                <a:gd name="T43" fmla="*/ 96 h 658"/>
                <a:gd name="T44" fmla="*/ 146 w 660"/>
                <a:gd name="T45" fmla="*/ 56 h 658"/>
                <a:gd name="T46" fmla="*/ 202 w 660"/>
                <a:gd name="T47" fmla="*/ 26 h 658"/>
                <a:gd name="T48" fmla="*/ 264 w 660"/>
                <a:gd name="T49" fmla="*/ 6 h 658"/>
                <a:gd name="T50" fmla="*/ 330 w 660"/>
                <a:gd name="T51" fmla="*/ 0 h 658"/>
                <a:gd name="T52" fmla="*/ 364 w 660"/>
                <a:gd name="T53" fmla="*/ 2 h 658"/>
                <a:gd name="T54" fmla="*/ 428 w 660"/>
                <a:gd name="T55" fmla="*/ 14 h 658"/>
                <a:gd name="T56" fmla="*/ 488 w 660"/>
                <a:gd name="T57" fmla="*/ 40 h 658"/>
                <a:gd name="T58" fmla="*/ 540 w 660"/>
                <a:gd name="T59" fmla="*/ 74 h 658"/>
                <a:gd name="T60" fmla="*/ 584 w 660"/>
                <a:gd name="T61" fmla="*/ 120 h 658"/>
                <a:gd name="T62" fmla="*/ 620 w 660"/>
                <a:gd name="T63" fmla="*/ 172 h 658"/>
                <a:gd name="T64" fmla="*/ 646 w 660"/>
                <a:gd name="T65" fmla="*/ 232 h 658"/>
                <a:gd name="T66" fmla="*/ 658 w 660"/>
                <a:gd name="T67" fmla="*/ 296 h 658"/>
                <a:gd name="T68" fmla="*/ 660 w 660"/>
                <a:gd name="T69" fmla="*/ 33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0" h="658">
                  <a:moveTo>
                    <a:pt x="660" y="330"/>
                  </a:moveTo>
                  <a:lnTo>
                    <a:pt x="660" y="330"/>
                  </a:lnTo>
                  <a:lnTo>
                    <a:pt x="658" y="362"/>
                  </a:lnTo>
                  <a:lnTo>
                    <a:pt x="654" y="396"/>
                  </a:lnTo>
                  <a:lnTo>
                    <a:pt x="646" y="428"/>
                  </a:lnTo>
                  <a:lnTo>
                    <a:pt x="634" y="458"/>
                  </a:lnTo>
                  <a:lnTo>
                    <a:pt x="620" y="486"/>
                  </a:lnTo>
                  <a:lnTo>
                    <a:pt x="604" y="514"/>
                  </a:lnTo>
                  <a:lnTo>
                    <a:pt x="584" y="538"/>
                  </a:lnTo>
                  <a:lnTo>
                    <a:pt x="564" y="562"/>
                  </a:lnTo>
                  <a:lnTo>
                    <a:pt x="540" y="584"/>
                  </a:lnTo>
                  <a:lnTo>
                    <a:pt x="514" y="602"/>
                  </a:lnTo>
                  <a:lnTo>
                    <a:pt x="488" y="620"/>
                  </a:lnTo>
                  <a:lnTo>
                    <a:pt x="458" y="632"/>
                  </a:lnTo>
                  <a:lnTo>
                    <a:pt x="428" y="644"/>
                  </a:lnTo>
                  <a:lnTo>
                    <a:pt x="396" y="652"/>
                  </a:lnTo>
                  <a:lnTo>
                    <a:pt x="364" y="658"/>
                  </a:lnTo>
                  <a:lnTo>
                    <a:pt x="330" y="658"/>
                  </a:lnTo>
                  <a:lnTo>
                    <a:pt x="330" y="658"/>
                  </a:lnTo>
                  <a:lnTo>
                    <a:pt x="296" y="658"/>
                  </a:lnTo>
                  <a:lnTo>
                    <a:pt x="264" y="652"/>
                  </a:lnTo>
                  <a:lnTo>
                    <a:pt x="232" y="644"/>
                  </a:lnTo>
                  <a:lnTo>
                    <a:pt x="202" y="632"/>
                  </a:lnTo>
                  <a:lnTo>
                    <a:pt x="174" y="620"/>
                  </a:lnTo>
                  <a:lnTo>
                    <a:pt x="146" y="602"/>
                  </a:lnTo>
                  <a:lnTo>
                    <a:pt x="120" y="584"/>
                  </a:lnTo>
                  <a:lnTo>
                    <a:pt x="98" y="562"/>
                  </a:lnTo>
                  <a:lnTo>
                    <a:pt x="76" y="538"/>
                  </a:lnTo>
                  <a:lnTo>
                    <a:pt x="56" y="514"/>
                  </a:lnTo>
                  <a:lnTo>
                    <a:pt x="40" y="486"/>
                  </a:lnTo>
                  <a:lnTo>
                    <a:pt x="26" y="458"/>
                  </a:lnTo>
                  <a:lnTo>
                    <a:pt x="16" y="428"/>
                  </a:lnTo>
                  <a:lnTo>
                    <a:pt x="8" y="396"/>
                  </a:lnTo>
                  <a:lnTo>
                    <a:pt x="2" y="36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296"/>
                  </a:lnTo>
                  <a:lnTo>
                    <a:pt x="8" y="262"/>
                  </a:lnTo>
                  <a:lnTo>
                    <a:pt x="16" y="232"/>
                  </a:lnTo>
                  <a:lnTo>
                    <a:pt x="26" y="200"/>
                  </a:lnTo>
                  <a:lnTo>
                    <a:pt x="40" y="172"/>
                  </a:lnTo>
                  <a:lnTo>
                    <a:pt x="56" y="144"/>
                  </a:lnTo>
                  <a:lnTo>
                    <a:pt x="76" y="120"/>
                  </a:lnTo>
                  <a:lnTo>
                    <a:pt x="98" y="96"/>
                  </a:lnTo>
                  <a:lnTo>
                    <a:pt x="120" y="74"/>
                  </a:lnTo>
                  <a:lnTo>
                    <a:pt x="146" y="56"/>
                  </a:lnTo>
                  <a:lnTo>
                    <a:pt x="174" y="40"/>
                  </a:lnTo>
                  <a:lnTo>
                    <a:pt x="202" y="26"/>
                  </a:lnTo>
                  <a:lnTo>
                    <a:pt x="232" y="14"/>
                  </a:lnTo>
                  <a:lnTo>
                    <a:pt x="264" y="6"/>
                  </a:lnTo>
                  <a:lnTo>
                    <a:pt x="296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64" y="2"/>
                  </a:lnTo>
                  <a:lnTo>
                    <a:pt x="396" y="6"/>
                  </a:lnTo>
                  <a:lnTo>
                    <a:pt x="428" y="14"/>
                  </a:lnTo>
                  <a:lnTo>
                    <a:pt x="458" y="26"/>
                  </a:lnTo>
                  <a:lnTo>
                    <a:pt x="488" y="40"/>
                  </a:lnTo>
                  <a:lnTo>
                    <a:pt x="514" y="56"/>
                  </a:lnTo>
                  <a:lnTo>
                    <a:pt x="540" y="74"/>
                  </a:lnTo>
                  <a:lnTo>
                    <a:pt x="564" y="96"/>
                  </a:lnTo>
                  <a:lnTo>
                    <a:pt x="584" y="120"/>
                  </a:lnTo>
                  <a:lnTo>
                    <a:pt x="604" y="144"/>
                  </a:lnTo>
                  <a:lnTo>
                    <a:pt x="620" y="172"/>
                  </a:lnTo>
                  <a:lnTo>
                    <a:pt x="634" y="200"/>
                  </a:lnTo>
                  <a:lnTo>
                    <a:pt x="646" y="232"/>
                  </a:lnTo>
                  <a:lnTo>
                    <a:pt x="654" y="262"/>
                  </a:lnTo>
                  <a:lnTo>
                    <a:pt x="658" y="296"/>
                  </a:lnTo>
                  <a:lnTo>
                    <a:pt x="660" y="330"/>
                  </a:lnTo>
                  <a:lnTo>
                    <a:pt x="660" y="330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94" name="Freeform 98"/>
            <p:cNvSpPr>
              <a:spLocks/>
            </p:cNvSpPr>
            <p:nvPr userDrawn="1"/>
          </p:nvSpPr>
          <p:spPr bwMode="auto">
            <a:xfrm>
              <a:off x="4593084" y="5147775"/>
              <a:ext cx="717550" cy="714375"/>
            </a:xfrm>
            <a:custGeom>
              <a:avLst/>
              <a:gdLst>
                <a:gd name="T0" fmla="*/ 452 w 452"/>
                <a:gd name="T1" fmla="*/ 224 h 450"/>
                <a:gd name="T2" fmla="*/ 446 w 452"/>
                <a:gd name="T3" fmla="*/ 270 h 450"/>
                <a:gd name="T4" fmla="*/ 434 w 452"/>
                <a:gd name="T5" fmla="*/ 312 h 450"/>
                <a:gd name="T6" fmla="*/ 414 w 452"/>
                <a:gd name="T7" fmla="*/ 350 h 450"/>
                <a:gd name="T8" fmla="*/ 386 w 452"/>
                <a:gd name="T9" fmla="*/ 384 h 450"/>
                <a:gd name="T10" fmla="*/ 352 w 452"/>
                <a:gd name="T11" fmla="*/ 412 h 450"/>
                <a:gd name="T12" fmla="*/ 314 w 452"/>
                <a:gd name="T13" fmla="*/ 432 h 450"/>
                <a:gd name="T14" fmla="*/ 272 w 452"/>
                <a:gd name="T15" fmla="*/ 446 h 450"/>
                <a:gd name="T16" fmla="*/ 226 w 452"/>
                <a:gd name="T17" fmla="*/ 450 h 450"/>
                <a:gd name="T18" fmla="*/ 204 w 452"/>
                <a:gd name="T19" fmla="*/ 450 h 450"/>
                <a:gd name="T20" fmla="*/ 160 w 452"/>
                <a:gd name="T21" fmla="*/ 440 h 450"/>
                <a:gd name="T22" fmla="*/ 118 w 452"/>
                <a:gd name="T23" fmla="*/ 424 h 450"/>
                <a:gd name="T24" fmla="*/ 82 w 452"/>
                <a:gd name="T25" fmla="*/ 398 h 450"/>
                <a:gd name="T26" fmla="*/ 52 w 452"/>
                <a:gd name="T27" fmla="*/ 368 h 450"/>
                <a:gd name="T28" fmla="*/ 28 w 452"/>
                <a:gd name="T29" fmla="*/ 332 h 450"/>
                <a:gd name="T30" fmla="*/ 12 w 452"/>
                <a:gd name="T31" fmla="*/ 292 h 450"/>
                <a:gd name="T32" fmla="*/ 2 w 452"/>
                <a:gd name="T33" fmla="*/ 248 h 450"/>
                <a:gd name="T34" fmla="*/ 0 w 452"/>
                <a:gd name="T35" fmla="*/ 224 h 450"/>
                <a:gd name="T36" fmla="*/ 6 w 452"/>
                <a:gd name="T37" fmla="*/ 180 h 450"/>
                <a:gd name="T38" fmla="*/ 18 w 452"/>
                <a:gd name="T39" fmla="*/ 138 h 450"/>
                <a:gd name="T40" fmla="*/ 40 w 452"/>
                <a:gd name="T41" fmla="*/ 100 h 450"/>
                <a:gd name="T42" fmla="*/ 66 w 452"/>
                <a:gd name="T43" fmla="*/ 66 h 450"/>
                <a:gd name="T44" fmla="*/ 100 w 452"/>
                <a:gd name="T45" fmla="*/ 38 h 450"/>
                <a:gd name="T46" fmla="*/ 138 w 452"/>
                <a:gd name="T47" fmla="*/ 18 h 450"/>
                <a:gd name="T48" fmla="*/ 180 w 452"/>
                <a:gd name="T49" fmla="*/ 4 h 450"/>
                <a:gd name="T50" fmla="*/ 226 w 452"/>
                <a:gd name="T51" fmla="*/ 0 h 450"/>
                <a:gd name="T52" fmla="*/ 250 w 452"/>
                <a:gd name="T53" fmla="*/ 0 h 450"/>
                <a:gd name="T54" fmla="*/ 294 w 452"/>
                <a:gd name="T55" fmla="*/ 10 h 450"/>
                <a:gd name="T56" fmla="*/ 334 w 452"/>
                <a:gd name="T57" fmla="*/ 26 h 450"/>
                <a:gd name="T58" fmla="*/ 370 w 452"/>
                <a:gd name="T59" fmla="*/ 52 h 450"/>
                <a:gd name="T60" fmla="*/ 400 w 452"/>
                <a:gd name="T61" fmla="*/ 82 h 450"/>
                <a:gd name="T62" fmla="*/ 424 w 452"/>
                <a:gd name="T63" fmla="*/ 118 h 450"/>
                <a:gd name="T64" fmla="*/ 442 w 452"/>
                <a:gd name="T65" fmla="*/ 158 h 450"/>
                <a:gd name="T66" fmla="*/ 450 w 452"/>
                <a:gd name="T67" fmla="*/ 202 h 450"/>
                <a:gd name="T68" fmla="*/ 452 w 452"/>
                <a:gd name="T69" fmla="*/ 22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2" h="450">
                  <a:moveTo>
                    <a:pt x="452" y="224"/>
                  </a:moveTo>
                  <a:lnTo>
                    <a:pt x="452" y="224"/>
                  </a:lnTo>
                  <a:lnTo>
                    <a:pt x="450" y="248"/>
                  </a:lnTo>
                  <a:lnTo>
                    <a:pt x="446" y="270"/>
                  </a:lnTo>
                  <a:lnTo>
                    <a:pt x="442" y="292"/>
                  </a:lnTo>
                  <a:lnTo>
                    <a:pt x="434" y="312"/>
                  </a:lnTo>
                  <a:lnTo>
                    <a:pt x="424" y="332"/>
                  </a:lnTo>
                  <a:lnTo>
                    <a:pt x="414" y="350"/>
                  </a:lnTo>
                  <a:lnTo>
                    <a:pt x="400" y="368"/>
                  </a:lnTo>
                  <a:lnTo>
                    <a:pt x="386" y="384"/>
                  </a:lnTo>
                  <a:lnTo>
                    <a:pt x="370" y="398"/>
                  </a:lnTo>
                  <a:lnTo>
                    <a:pt x="352" y="412"/>
                  </a:lnTo>
                  <a:lnTo>
                    <a:pt x="334" y="424"/>
                  </a:lnTo>
                  <a:lnTo>
                    <a:pt x="314" y="432"/>
                  </a:lnTo>
                  <a:lnTo>
                    <a:pt x="294" y="440"/>
                  </a:lnTo>
                  <a:lnTo>
                    <a:pt x="272" y="446"/>
                  </a:lnTo>
                  <a:lnTo>
                    <a:pt x="250" y="450"/>
                  </a:lnTo>
                  <a:lnTo>
                    <a:pt x="226" y="450"/>
                  </a:lnTo>
                  <a:lnTo>
                    <a:pt x="226" y="450"/>
                  </a:lnTo>
                  <a:lnTo>
                    <a:pt x="204" y="450"/>
                  </a:lnTo>
                  <a:lnTo>
                    <a:pt x="180" y="446"/>
                  </a:lnTo>
                  <a:lnTo>
                    <a:pt x="160" y="440"/>
                  </a:lnTo>
                  <a:lnTo>
                    <a:pt x="138" y="432"/>
                  </a:lnTo>
                  <a:lnTo>
                    <a:pt x="118" y="424"/>
                  </a:lnTo>
                  <a:lnTo>
                    <a:pt x="100" y="412"/>
                  </a:lnTo>
                  <a:lnTo>
                    <a:pt x="82" y="398"/>
                  </a:lnTo>
                  <a:lnTo>
                    <a:pt x="66" y="384"/>
                  </a:lnTo>
                  <a:lnTo>
                    <a:pt x="52" y="368"/>
                  </a:lnTo>
                  <a:lnTo>
                    <a:pt x="40" y="350"/>
                  </a:lnTo>
                  <a:lnTo>
                    <a:pt x="28" y="332"/>
                  </a:lnTo>
                  <a:lnTo>
                    <a:pt x="18" y="312"/>
                  </a:lnTo>
                  <a:lnTo>
                    <a:pt x="12" y="292"/>
                  </a:lnTo>
                  <a:lnTo>
                    <a:pt x="6" y="270"/>
                  </a:lnTo>
                  <a:lnTo>
                    <a:pt x="2" y="248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02"/>
                  </a:lnTo>
                  <a:lnTo>
                    <a:pt x="6" y="180"/>
                  </a:lnTo>
                  <a:lnTo>
                    <a:pt x="12" y="158"/>
                  </a:lnTo>
                  <a:lnTo>
                    <a:pt x="18" y="138"/>
                  </a:lnTo>
                  <a:lnTo>
                    <a:pt x="28" y="118"/>
                  </a:lnTo>
                  <a:lnTo>
                    <a:pt x="40" y="100"/>
                  </a:lnTo>
                  <a:lnTo>
                    <a:pt x="52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100" y="38"/>
                  </a:lnTo>
                  <a:lnTo>
                    <a:pt x="118" y="26"/>
                  </a:lnTo>
                  <a:lnTo>
                    <a:pt x="138" y="18"/>
                  </a:lnTo>
                  <a:lnTo>
                    <a:pt x="160" y="10"/>
                  </a:lnTo>
                  <a:lnTo>
                    <a:pt x="180" y="4"/>
                  </a:lnTo>
                  <a:lnTo>
                    <a:pt x="204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50" y="0"/>
                  </a:lnTo>
                  <a:lnTo>
                    <a:pt x="272" y="4"/>
                  </a:lnTo>
                  <a:lnTo>
                    <a:pt x="294" y="10"/>
                  </a:lnTo>
                  <a:lnTo>
                    <a:pt x="314" y="18"/>
                  </a:lnTo>
                  <a:lnTo>
                    <a:pt x="334" y="26"/>
                  </a:lnTo>
                  <a:lnTo>
                    <a:pt x="352" y="38"/>
                  </a:lnTo>
                  <a:lnTo>
                    <a:pt x="370" y="52"/>
                  </a:lnTo>
                  <a:lnTo>
                    <a:pt x="386" y="66"/>
                  </a:lnTo>
                  <a:lnTo>
                    <a:pt x="400" y="82"/>
                  </a:lnTo>
                  <a:lnTo>
                    <a:pt x="414" y="100"/>
                  </a:lnTo>
                  <a:lnTo>
                    <a:pt x="424" y="118"/>
                  </a:lnTo>
                  <a:lnTo>
                    <a:pt x="434" y="138"/>
                  </a:lnTo>
                  <a:lnTo>
                    <a:pt x="442" y="158"/>
                  </a:lnTo>
                  <a:lnTo>
                    <a:pt x="446" y="180"/>
                  </a:lnTo>
                  <a:lnTo>
                    <a:pt x="450" y="202"/>
                  </a:lnTo>
                  <a:lnTo>
                    <a:pt x="452" y="224"/>
                  </a:lnTo>
                  <a:lnTo>
                    <a:pt x="452" y="224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95" name="Freeform 99"/>
            <p:cNvSpPr>
              <a:spLocks/>
            </p:cNvSpPr>
            <p:nvPr userDrawn="1"/>
          </p:nvSpPr>
          <p:spPr bwMode="auto">
            <a:xfrm>
              <a:off x="4770884" y="5468450"/>
              <a:ext cx="361950" cy="361950"/>
            </a:xfrm>
            <a:custGeom>
              <a:avLst/>
              <a:gdLst>
                <a:gd name="T0" fmla="*/ 228 w 228"/>
                <a:gd name="T1" fmla="*/ 114 h 228"/>
                <a:gd name="T2" fmla="*/ 228 w 228"/>
                <a:gd name="T3" fmla="*/ 114 h 228"/>
                <a:gd name="T4" fmla="*/ 226 w 228"/>
                <a:gd name="T5" fmla="*/ 138 h 228"/>
                <a:gd name="T6" fmla="*/ 220 w 228"/>
                <a:gd name="T7" fmla="*/ 158 h 228"/>
                <a:gd name="T8" fmla="*/ 208 w 228"/>
                <a:gd name="T9" fmla="*/ 178 h 228"/>
                <a:gd name="T10" fmla="*/ 196 w 228"/>
                <a:gd name="T11" fmla="*/ 196 h 228"/>
                <a:gd name="T12" fmla="*/ 178 w 228"/>
                <a:gd name="T13" fmla="*/ 210 h 228"/>
                <a:gd name="T14" fmla="*/ 158 w 228"/>
                <a:gd name="T15" fmla="*/ 220 h 228"/>
                <a:gd name="T16" fmla="*/ 138 w 228"/>
                <a:gd name="T17" fmla="*/ 226 h 228"/>
                <a:gd name="T18" fmla="*/ 114 w 228"/>
                <a:gd name="T19" fmla="*/ 228 h 228"/>
                <a:gd name="T20" fmla="*/ 114 w 228"/>
                <a:gd name="T21" fmla="*/ 228 h 228"/>
                <a:gd name="T22" fmla="*/ 92 w 228"/>
                <a:gd name="T23" fmla="*/ 226 h 228"/>
                <a:gd name="T24" fmla="*/ 70 w 228"/>
                <a:gd name="T25" fmla="*/ 220 h 228"/>
                <a:gd name="T26" fmla="*/ 50 w 228"/>
                <a:gd name="T27" fmla="*/ 210 h 228"/>
                <a:gd name="T28" fmla="*/ 34 w 228"/>
                <a:gd name="T29" fmla="*/ 196 h 228"/>
                <a:gd name="T30" fmla="*/ 20 w 228"/>
                <a:gd name="T31" fmla="*/ 178 h 228"/>
                <a:gd name="T32" fmla="*/ 8 w 228"/>
                <a:gd name="T33" fmla="*/ 158 h 228"/>
                <a:gd name="T34" fmla="*/ 2 w 228"/>
                <a:gd name="T35" fmla="*/ 138 h 228"/>
                <a:gd name="T36" fmla="*/ 0 w 228"/>
                <a:gd name="T37" fmla="*/ 114 h 228"/>
                <a:gd name="T38" fmla="*/ 0 w 228"/>
                <a:gd name="T39" fmla="*/ 114 h 228"/>
                <a:gd name="T40" fmla="*/ 2 w 228"/>
                <a:gd name="T41" fmla="*/ 92 h 228"/>
                <a:gd name="T42" fmla="*/ 8 w 228"/>
                <a:gd name="T43" fmla="*/ 70 h 228"/>
                <a:gd name="T44" fmla="*/ 20 w 228"/>
                <a:gd name="T45" fmla="*/ 50 h 228"/>
                <a:gd name="T46" fmla="*/ 34 w 228"/>
                <a:gd name="T47" fmla="*/ 34 h 228"/>
                <a:gd name="T48" fmla="*/ 50 w 228"/>
                <a:gd name="T49" fmla="*/ 20 h 228"/>
                <a:gd name="T50" fmla="*/ 70 w 228"/>
                <a:gd name="T51" fmla="*/ 10 h 228"/>
                <a:gd name="T52" fmla="*/ 92 w 228"/>
                <a:gd name="T53" fmla="*/ 2 h 228"/>
                <a:gd name="T54" fmla="*/ 114 w 228"/>
                <a:gd name="T55" fmla="*/ 0 h 228"/>
                <a:gd name="T56" fmla="*/ 114 w 228"/>
                <a:gd name="T57" fmla="*/ 0 h 228"/>
                <a:gd name="T58" fmla="*/ 138 w 228"/>
                <a:gd name="T59" fmla="*/ 2 h 228"/>
                <a:gd name="T60" fmla="*/ 158 w 228"/>
                <a:gd name="T61" fmla="*/ 10 h 228"/>
                <a:gd name="T62" fmla="*/ 178 w 228"/>
                <a:gd name="T63" fmla="*/ 20 h 228"/>
                <a:gd name="T64" fmla="*/ 196 w 228"/>
                <a:gd name="T65" fmla="*/ 34 h 228"/>
                <a:gd name="T66" fmla="*/ 208 w 228"/>
                <a:gd name="T67" fmla="*/ 50 h 228"/>
                <a:gd name="T68" fmla="*/ 220 w 228"/>
                <a:gd name="T69" fmla="*/ 70 h 228"/>
                <a:gd name="T70" fmla="*/ 226 w 228"/>
                <a:gd name="T71" fmla="*/ 92 h 228"/>
                <a:gd name="T72" fmla="*/ 228 w 228"/>
                <a:gd name="T73" fmla="*/ 114 h 228"/>
                <a:gd name="T74" fmla="*/ 228 w 228"/>
                <a:gd name="T75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228">
                  <a:moveTo>
                    <a:pt x="228" y="114"/>
                  </a:moveTo>
                  <a:lnTo>
                    <a:pt x="228" y="114"/>
                  </a:lnTo>
                  <a:lnTo>
                    <a:pt x="226" y="138"/>
                  </a:lnTo>
                  <a:lnTo>
                    <a:pt x="220" y="158"/>
                  </a:lnTo>
                  <a:lnTo>
                    <a:pt x="208" y="178"/>
                  </a:lnTo>
                  <a:lnTo>
                    <a:pt x="196" y="196"/>
                  </a:lnTo>
                  <a:lnTo>
                    <a:pt x="178" y="210"/>
                  </a:lnTo>
                  <a:lnTo>
                    <a:pt x="158" y="220"/>
                  </a:lnTo>
                  <a:lnTo>
                    <a:pt x="138" y="226"/>
                  </a:lnTo>
                  <a:lnTo>
                    <a:pt x="114" y="228"/>
                  </a:lnTo>
                  <a:lnTo>
                    <a:pt x="114" y="228"/>
                  </a:lnTo>
                  <a:lnTo>
                    <a:pt x="92" y="226"/>
                  </a:lnTo>
                  <a:lnTo>
                    <a:pt x="70" y="220"/>
                  </a:lnTo>
                  <a:lnTo>
                    <a:pt x="50" y="210"/>
                  </a:lnTo>
                  <a:lnTo>
                    <a:pt x="34" y="196"/>
                  </a:lnTo>
                  <a:lnTo>
                    <a:pt x="20" y="178"/>
                  </a:lnTo>
                  <a:lnTo>
                    <a:pt x="8" y="158"/>
                  </a:lnTo>
                  <a:lnTo>
                    <a:pt x="2" y="13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2"/>
                  </a:lnTo>
                  <a:lnTo>
                    <a:pt x="8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58" y="10"/>
                  </a:lnTo>
                  <a:lnTo>
                    <a:pt x="178" y="20"/>
                  </a:lnTo>
                  <a:lnTo>
                    <a:pt x="196" y="34"/>
                  </a:lnTo>
                  <a:lnTo>
                    <a:pt x="208" y="50"/>
                  </a:lnTo>
                  <a:lnTo>
                    <a:pt x="220" y="70"/>
                  </a:lnTo>
                  <a:lnTo>
                    <a:pt x="226" y="92"/>
                  </a:lnTo>
                  <a:lnTo>
                    <a:pt x="228" y="114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100"/>
            <p:cNvSpPr>
              <a:spLocks/>
            </p:cNvSpPr>
            <p:nvPr userDrawn="1"/>
          </p:nvSpPr>
          <p:spPr bwMode="auto">
            <a:xfrm>
              <a:off x="5522913" y="2233125"/>
              <a:ext cx="1044575" cy="1047750"/>
            </a:xfrm>
            <a:custGeom>
              <a:avLst/>
              <a:gdLst>
                <a:gd name="T0" fmla="*/ 658 w 658"/>
                <a:gd name="T1" fmla="*/ 330 h 660"/>
                <a:gd name="T2" fmla="*/ 652 w 658"/>
                <a:gd name="T3" fmla="*/ 396 h 660"/>
                <a:gd name="T4" fmla="*/ 632 w 658"/>
                <a:gd name="T5" fmla="*/ 458 h 660"/>
                <a:gd name="T6" fmla="*/ 602 w 658"/>
                <a:gd name="T7" fmla="*/ 514 h 660"/>
                <a:gd name="T8" fmla="*/ 562 w 658"/>
                <a:gd name="T9" fmla="*/ 562 h 660"/>
                <a:gd name="T10" fmla="*/ 514 w 658"/>
                <a:gd name="T11" fmla="*/ 602 h 660"/>
                <a:gd name="T12" fmla="*/ 458 w 658"/>
                <a:gd name="T13" fmla="*/ 634 h 660"/>
                <a:gd name="T14" fmla="*/ 396 w 658"/>
                <a:gd name="T15" fmla="*/ 652 h 660"/>
                <a:gd name="T16" fmla="*/ 330 w 658"/>
                <a:gd name="T17" fmla="*/ 660 h 660"/>
                <a:gd name="T18" fmla="*/ 296 w 658"/>
                <a:gd name="T19" fmla="*/ 658 h 660"/>
                <a:gd name="T20" fmla="*/ 230 w 658"/>
                <a:gd name="T21" fmla="*/ 644 h 660"/>
                <a:gd name="T22" fmla="*/ 172 w 658"/>
                <a:gd name="T23" fmla="*/ 620 h 660"/>
                <a:gd name="T24" fmla="*/ 120 w 658"/>
                <a:gd name="T25" fmla="*/ 584 h 660"/>
                <a:gd name="T26" fmla="*/ 74 w 658"/>
                <a:gd name="T27" fmla="*/ 540 h 660"/>
                <a:gd name="T28" fmla="*/ 40 w 658"/>
                <a:gd name="T29" fmla="*/ 486 h 660"/>
                <a:gd name="T30" fmla="*/ 14 w 658"/>
                <a:gd name="T31" fmla="*/ 428 h 660"/>
                <a:gd name="T32" fmla="*/ 0 w 658"/>
                <a:gd name="T33" fmla="*/ 362 h 660"/>
                <a:gd name="T34" fmla="*/ 0 w 658"/>
                <a:gd name="T35" fmla="*/ 330 h 660"/>
                <a:gd name="T36" fmla="*/ 6 w 658"/>
                <a:gd name="T37" fmla="*/ 262 h 660"/>
                <a:gd name="T38" fmla="*/ 26 w 658"/>
                <a:gd name="T39" fmla="*/ 200 h 660"/>
                <a:gd name="T40" fmla="*/ 56 w 658"/>
                <a:gd name="T41" fmla="*/ 144 h 660"/>
                <a:gd name="T42" fmla="*/ 96 w 658"/>
                <a:gd name="T43" fmla="*/ 96 h 660"/>
                <a:gd name="T44" fmla="*/ 144 w 658"/>
                <a:gd name="T45" fmla="*/ 56 h 660"/>
                <a:gd name="T46" fmla="*/ 200 w 658"/>
                <a:gd name="T47" fmla="*/ 26 h 660"/>
                <a:gd name="T48" fmla="*/ 262 w 658"/>
                <a:gd name="T49" fmla="*/ 6 h 660"/>
                <a:gd name="T50" fmla="*/ 330 w 658"/>
                <a:gd name="T51" fmla="*/ 0 h 660"/>
                <a:gd name="T52" fmla="*/ 362 w 658"/>
                <a:gd name="T53" fmla="*/ 2 h 660"/>
                <a:gd name="T54" fmla="*/ 428 w 658"/>
                <a:gd name="T55" fmla="*/ 14 h 660"/>
                <a:gd name="T56" fmla="*/ 486 w 658"/>
                <a:gd name="T57" fmla="*/ 40 h 660"/>
                <a:gd name="T58" fmla="*/ 538 w 658"/>
                <a:gd name="T59" fmla="*/ 74 h 660"/>
                <a:gd name="T60" fmla="*/ 584 w 658"/>
                <a:gd name="T61" fmla="*/ 120 h 660"/>
                <a:gd name="T62" fmla="*/ 618 w 658"/>
                <a:gd name="T63" fmla="*/ 172 h 660"/>
                <a:gd name="T64" fmla="*/ 644 w 658"/>
                <a:gd name="T65" fmla="*/ 232 h 660"/>
                <a:gd name="T66" fmla="*/ 658 w 658"/>
                <a:gd name="T67" fmla="*/ 296 h 660"/>
                <a:gd name="T68" fmla="*/ 658 w 658"/>
                <a:gd name="T69" fmla="*/ 33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8" h="660">
                  <a:moveTo>
                    <a:pt x="658" y="330"/>
                  </a:moveTo>
                  <a:lnTo>
                    <a:pt x="658" y="330"/>
                  </a:lnTo>
                  <a:lnTo>
                    <a:pt x="658" y="362"/>
                  </a:lnTo>
                  <a:lnTo>
                    <a:pt x="652" y="396"/>
                  </a:lnTo>
                  <a:lnTo>
                    <a:pt x="644" y="428"/>
                  </a:lnTo>
                  <a:lnTo>
                    <a:pt x="632" y="458"/>
                  </a:lnTo>
                  <a:lnTo>
                    <a:pt x="618" y="486"/>
                  </a:lnTo>
                  <a:lnTo>
                    <a:pt x="602" y="514"/>
                  </a:lnTo>
                  <a:lnTo>
                    <a:pt x="584" y="540"/>
                  </a:lnTo>
                  <a:lnTo>
                    <a:pt x="562" y="562"/>
                  </a:lnTo>
                  <a:lnTo>
                    <a:pt x="538" y="584"/>
                  </a:lnTo>
                  <a:lnTo>
                    <a:pt x="514" y="602"/>
                  </a:lnTo>
                  <a:lnTo>
                    <a:pt x="486" y="620"/>
                  </a:lnTo>
                  <a:lnTo>
                    <a:pt x="458" y="634"/>
                  </a:lnTo>
                  <a:lnTo>
                    <a:pt x="428" y="644"/>
                  </a:lnTo>
                  <a:lnTo>
                    <a:pt x="396" y="652"/>
                  </a:lnTo>
                  <a:lnTo>
                    <a:pt x="362" y="658"/>
                  </a:lnTo>
                  <a:lnTo>
                    <a:pt x="330" y="660"/>
                  </a:lnTo>
                  <a:lnTo>
                    <a:pt x="330" y="660"/>
                  </a:lnTo>
                  <a:lnTo>
                    <a:pt x="296" y="658"/>
                  </a:lnTo>
                  <a:lnTo>
                    <a:pt x="262" y="652"/>
                  </a:lnTo>
                  <a:lnTo>
                    <a:pt x="230" y="644"/>
                  </a:lnTo>
                  <a:lnTo>
                    <a:pt x="200" y="634"/>
                  </a:lnTo>
                  <a:lnTo>
                    <a:pt x="172" y="620"/>
                  </a:lnTo>
                  <a:lnTo>
                    <a:pt x="144" y="602"/>
                  </a:lnTo>
                  <a:lnTo>
                    <a:pt x="120" y="584"/>
                  </a:lnTo>
                  <a:lnTo>
                    <a:pt x="96" y="562"/>
                  </a:lnTo>
                  <a:lnTo>
                    <a:pt x="74" y="540"/>
                  </a:lnTo>
                  <a:lnTo>
                    <a:pt x="56" y="514"/>
                  </a:lnTo>
                  <a:lnTo>
                    <a:pt x="40" y="486"/>
                  </a:lnTo>
                  <a:lnTo>
                    <a:pt x="26" y="458"/>
                  </a:lnTo>
                  <a:lnTo>
                    <a:pt x="14" y="428"/>
                  </a:lnTo>
                  <a:lnTo>
                    <a:pt x="6" y="396"/>
                  </a:lnTo>
                  <a:lnTo>
                    <a:pt x="0" y="36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296"/>
                  </a:lnTo>
                  <a:lnTo>
                    <a:pt x="6" y="262"/>
                  </a:lnTo>
                  <a:lnTo>
                    <a:pt x="14" y="232"/>
                  </a:lnTo>
                  <a:lnTo>
                    <a:pt x="26" y="200"/>
                  </a:lnTo>
                  <a:lnTo>
                    <a:pt x="40" y="172"/>
                  </a:lnTo>
                  <a:lnTo>
                    <a:pt x="56" y="144"/>
                  </a:lnTo>
                  <a:lnTo>
                    <a:pt x="74" y="120"/>
                  </a:lnTo>
                  <a:lnTo>
                    <a:pt x="96" y="96"/>
                  </a:lnTo>
                  <a:lnTo>
                    <a:pt x="120" y="74"/>
                  </a:lnTo>
                  <a:lnTo>
                    <a:pt x="144" y="56"/>
                  </a:lnTo>
                  <a:lnTo>
                    <a:pt x="172" y="40"/>
                  </a:lnTo>
                  <a:lnTo>
                    <a:pt x="200" y="26"/>
                  </a:lnTo>
                  <a:lnTo>
                    <a:pt x="230" y="14"/>
                  </a:lnTo>
                  <a:lnTo>
                    <a:pt x="262" y="6"/>
                  </a:lnTo>
                  <a:lnTo>
                    <a:pt x="296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62" y="2"/>
                  </a:lnTo>
                  <a:lnTo>
                    <a:pt x="396" y="6"/>
                  </a:lnTo>
                  <a:lnTo>
                    <a:pt x="428" y="14"/>
                  </a:lnTo>
                  <a:lnTo>
                    <a:pt x="458" y="26"/>
                  </a:lnTo>
                  <a:lnTo>
                    <a:pt x="486" y="40"/>
                  </a:lnTo>
                  <a:lnTo>
                    <a:pt x="514" y="56"/>
                  </a:lnTo>
                  <a:lnTo>
                    <a:pt x="538" y="74"/>
                  </a:lnTo>
                  <a:lnTo>
                    <a:pt x="562" y="96"/>
                  </a:lnTo>
                  <a:lnTo>
                    <a:pt x="584" y="120"/>
                  </a:lnTo>
                  <a:lnTo>
                    <a:pt x="602" y="144"/>
                  </a:lnTo>
                  <a:lnTo>
                    <a:pt x="618" y="172"/>
                  </a:lnTo>
                  <a:lnTo>
                    <a:pt x="632" y="200"/>
                  </a:lnTo>
                  <a:lnTo>
                    <a:pt x="644" y="232"/>
                  </a:lnTo>
                  <a:lnTo>
                    <a:pt x="652" y="262"/>
                  </a:lnTo>
                  <a:lnTo>
                    <a:pt x="658" y="296"/>
                  </a:lnTo>
                  <a:lnTo>
                    <a:pt x="658" y="330"/>
                  </a:lnTo>
                  <a:lnTo>
                    <a:pt x="658" y="330"/>
                  </a:lnTo>
                  <a:close/>
                </a:path>
              </a:pathLst>
            </a:custGeom>
            <a:solidFill>
              <a:srgbClr val="C44D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97" name="Freeform 101"/>
            <p:cNvSpPr>
              <a:spLocks/>
            </p:cNvSpPr>
            <p:nvPr userDrawn="1"/>
          </p:nvSpPr>
          <p:spPr bwMode="auto">
            <a:xfrm>
              <a:off x="5688013" y="2512525"/>
              <a:ext cx="714375" cy="714375"/>
            </a:xfrm>
            <a:custGeom>
              <a:avLst/>
              <a:gdLst>
                <a:gd name="T0" fmla="*/ 450 w 450"/>
                <a:gd name="T1" fmla="*/ 226 h 450"/>
                <a:gd name="T2" fmla="*/ 446 w 450"/>
                <a:gd name="T3" fmla="*/ 270 h 450"/>
                <a:gd name="T4" fmla="*/ 432 w 450"/>
                <a:gd name="T5" fmla="*/ 312 h 450"/>
                <a:gd name="T6" fmla="*/ 412 w 450"/>
                <a:gd name="T7" fmla="*/ 352 h 450"/>
                <a:gd name="T8" fmla="*/ 384 w 450"/>
                <a:gd name="T9" fmla="*/ 384 h 450"/>
                <a:gd name="T10" fmla="*/ 350 w 450"/>
                <a:gd name="T11" fmla="*/ 412 h 450"/>
                <a:gd name="T12" fmla="*/ 312 w 450"/>
                <a:gd name="T13" fmla="*/ 432 h 450"/>
                <a:gd name="T14" fmla="*/ 270 w 450"/>
                <a:gd name="T15" fmla="*/ 446 h 450"/>
                <a:gd name="T16" fmla="*/ 226 w 450"/>
                <a:gd name="T17" fmla="*/ 450 h 450"/>
                <a:gd name="T18" fmla="*/ 202 w 450"/>
                <a:gd name="T19" fmla="*/ 450 h 450"/>
                <a:gd name="T20" fmla="*/ 158 w 450"/>
                <a:gd name="T21" fmla="*/ 440 h 450"/>
                <a:gd name="T22" fmla="*/ 118 w 450"/>
                <a:gd name="T23" fmla="*/ 424 h 450"/>
                <a:gd name="T24" fmla="*/ 82 w 450"/>
                <a:gd name="T25" fmla="*/ 398 h 450"/>
                <a:gd name="T26" fmla="*/ 52 w 450"/>
                <a:gd name="T27" fmla="*/ 368 h 450"/>
                <a:gd name="T28" fmla="*/ 26 w 450"/>
                <a:gd name="T29" fmla="*/ 332 h 450"/>
                <a:gd name="T30" fmla="*/ 10 w 450"/>
                <a:gd name="T31" fmla="*/ 292 h 450"/>
                <a:gd name="T32" fmla="*/ 0 w 450"/>
                <a:gd name="T33" fmla="*/ 248 h 450"/>
                <a:gd name="T34" fmla="*/ 0 w 450"/>
                <a:gd name="T35" fmla="*/ 226 h 450"/>
                <a:gd name="T36" fmla="*/ 4 w 450"/>
                <a:gd name="T37" fmla="*/ 180 h 450"/>
                <a:gd name="T38" fmla="*/ 18 w 450"/>
                <a:gd name="T39" fmla="*/ 138 h 450"/>
                <a:gd name="T40" fmla="*/ 38 w 450"/>
                <a:gd name="T41" fmla="*/ 100 h 450"/>
                <a:gd name="T42" fmla="*/ 66 w 450"/>
                <a:gd name="T43" fmla="*/ 66 h 450"/>
                <a:gd name="T44" fmla="*/ 100 w 450"/>
                <a:gd name="T45" fmla="*/ 38 h 450"/>
                <a:gd name="T46" fmla="*/ 138 w 450"/>
                <a:gd name="T47" fmla="*/ 18 h 450"/>
                <a:gd name="T48" fmla="*/ 180 w 450"/>
                <a:gd name="T49" fmla="*/ 4 h 450"/>
                <a:gd name="T50" fmla="*/ 226 w 450"/>
                <a:gd name="T51" fmla="*/ 0 h 450"/>
                <a:gd name="T52" fmla="*/ 248 w 450"/>
                <a:gd name="T53" fmla="*/ 0 h 450"/>
                <a:gd name="T54" fmla="*/ 292 w 450"/>
                <a:gd name="T55" fmla="*/ 10 h 450"/>
                <a:gd name="T56" fmla="*/ 332 w 450"/>
                <a:gd name="T57" fmla="*/ 28 h 450"/>
                <a:gd name="T58" fmla="*/ 368 w 450"/>
                <a:gd name="T59" fmla="*/ 52 h 450"/>
                <a:gd name="T60" fmla="*/ 398 w 450"/>
                <a:gd name="T61" fmla="*/ 82 h 450"/>
                <a:gd name="T62" fmla="*/ 424 w 450"/>
                <a:gd name="T63" fmla="*/ 118 h 450"/>
                <a:gd name="T64" fmla="*/ 440 w 450"/>
                <a:gd name="T65" fmla="*/ 158 h 450"/>
                <a:gd name="T66" fmla="*/ 450 w 450"/>
                <a:gd name="T67" fmla="*/ 202 h 450"/>
                <a:gd name="T68" fmla="*/ 450 w 450"/>
                <a:gd name="T69" fmla="*/ 22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0" h="450">
                  <a:moveTo>
                    <a:pt x="450" y="226"/>
                  </a:moveTo>
                  <a:lnTo>
                    <a:pt x="450" y="226"/>
                  </a:lnTo>
                  <a:lnTo>
                    <a:pt x="450" y="248"/>
                  </a:lnTo>
                  <a:lnTo>
                    <a:pt x="446" y="270"/>
                  </a:lnTo>
                  <a:lnTo>
                    <a:pt x="440" y="292"/>
                  </a:lnTo>
                  <a:lnTo>
                    <a:pt x="432" y="312"/>
                  </a:lnTo>
                  <a:lnTo>
                    <a:pt x="424" y="332"/>
                  </a:lnTo>
                  <a:lnTo>
                    <a:pt x="412" y="352"/>
                  </a:lnTo>
                  <a:lnTo>
                    <a:pt x="398" y="368"/>
                  </a:lnTo>
                  <a:lnTo>
                    <a:pt x="384" y="384"/>
                  </a:lnTo>
                  <a:lnTo>
                    <a:pt x="368" y="398"/>
                  </a:lnTo>
                  <a:lnTo>
                    <a:pt x="350" y="412"/>
                  </a:lnTo>
                  <a:lnTo>
                    <a:pt x="332" y="424"/>
                  </a:lnTo>
                  <a:lnTo>
                    <a:pt x="312" y="432"/>
                  </a:lnTo>
                  <a:lnTo>
                    <a:pt x="292" y="440"/>
                  </a:lnTo>
                  <a:lnTo>
                    <a:pt x="270" y="446"/>
                  </a:lnTo>
                  <a:lnTo>
                    <a:pt x="248" y="450"/>
                  </a:lnTo>
                  <a:lnTo>
                    <a:pt x="226" y="450"/>
                  </a:lnTo>
                  <a:lnTo>
                    <a:pt x="226" y="450"/>
                  </a:lnTo>
                  <a:lnTo>
                    <a:pt x="202" y="450"/>
                  </a:lnTo>
                  <a:lnTo>
                    <a:pt x="180" y="446"/>
                  </a:lnTo>
                  <a:lnTo>
                    <a:pt x="158" y="440"/>
                  </a:lnTo>
                  <a:lnTo>
                    <a:pt x="138" y="432"/>
                  </a:lnTo>
                  <a:lnTo>
                    <a:pt x="118" y="424"/>
                  </a:lnTo>
                  <a:lnTo>
                    <a:pt x="100" y="412"/>
                  </a:lnTo>
                  <a:lnTo>
                    <a:pt x="82" y="398"/>
                  </a:lnTo>
                  <a:lnTo>
                    <a:pt x="66" y="384"/>
                  </a:lnTo>
                  <a:lnTo>
                    <a:pt x="52" y="368"/>
                  </a:lnTo>
                  <a:lnTo>
                    <a:pt x="38" y="352"/>
                  </a:lnTo>
                  <a:lnTo>
                    <a:pt x="26" y="332"/>
                  </a:lnTo>
                  <a:lnTo>
                    <a:pt x="18" y="312"/>
                  </a:lnTo>
                  <a:lnTo>
                    <a:pt x="10" y="292"/>
                  </a:lnTo>
                  <a:lnTo>
                    <a:pt x="4" y="270"/>
                  </a:lnTo>
                  <a:lnTo>
                    <a:pt x="0" y="248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02"/>
                  </a:lnTo>
                  <a:lnTo>
                    <a:pt x="4" y="180"/>
                  </a:lnTo>
                  <a:lnTo>
                    <a:pt x="10" y="158"/>
                  </a:lnTo>
                  <a:lnTo>
                    <a:pt x="18" y="138"/>
                  </a:lnTo>
                  <a:lnTo>
                    <a:pt x="26" y="118"/>
                  </a:lnTo>
                  <a:lnTo>
                    <a:pt x="38" y="100"/>
                  </a:lnTo>
                  <a:lnTo>
                    <a:pt x="52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100" y="38"/>
                  </a:lnTo>
                  <a:lnTo>
                    <a:pt x="118" y="28"/>
                  </a:lnTo>
                  <a:lnTo>
                    <a:pt x="138" y="18"/>
                  </a:lnTo>
                  <a:lnTo>
                    <a:pt x="158" y="10"/>
                  </a:lnTo>
                  <a:lnTo>
                    <a:pt x="180" y="4"/>
                  </a:lnTo>
                  <a:lnTo>
                    <a:pt x="20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8" y="0"/>
                  </a:lnTo>
                  <a:lnTo>
                    <a:pt x="270" y="4"/>
                  </a:lnTo>
                  <a:lnTo>
                    <a:pt x="292" y="10"/>
                  </a:lnTo>
                  <a:lnTo>
                    <a:pt x="312" y="18"/>
                  </a:lnTo>
                  <a:lnTo>
                    <a:pt x="332" y="28"/>
                  </a:lnTo>
                  <a:lnTo>
                    <a:pt x="350" y="38"/>
                  </a:lnTo>
                  <a:lnTo>
                    <a:pt x="368" y="52"/>
                  </a:lnTo>
                  <a:lnTo>
                    <a:pt x="384" y="66"/>
                  </a:lnTo>
                  <a:lnTo>
                    <a:pt x="398" y="82"/>
                  </a:lnTo>
                  <a:lnTo>
                    <a:pt x="412" y="100"/>
                  </a:lnTo>
                  <a:lnTo>
                    <a:pt x="424" y="118"/>
                  </a:lnTo>
                  <a:lnTo>
                    <a:pt x="432" y="138"/>
                  </a:lnTo>
                  <a:lnTo>
                    <a:pt x="440" y="158"/>
                  </a:lnTo>
                  <a:lnTo>
                    <a:pt x="446" y="180"/>
                  </a:lnTo>
                  <a:lnTo>
                    <a:pt x="450" y="202"/>
                  </a:lnTo>
                  <a:lnTo>
                    <a:pt x="450" y="226"/>
                  </a:lnTo>
                  <a:lnTo>
                    <a:pt x="450" y="226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98" name="Freeform 102"/>
            <p:cNvSpPr>
              <a:spLocks/>
            </p:cNvSpPr>
            <p:nvPr userDrawn="1"/>
          </p:nvSpPr>
          <p:spPr bwMode="auto">
            <a:xfrm>
              <a:off x="5862638" y="2833200"/>
              <a:ext cx="365125" cy="361950"/>
            </a:xfrm>
            <a:custGeom>
              <a:avLst/>
              <a:gdLst>
                <a:gd name="T0" fmla="*/ 230 w 230"/>
                <a:gd name="T1" fmla="*/ 114 h 228"/>
                <a:gd name="T2" fmla="*/ 230 w 230"/>
                <a:gd name="T3" fmla="*/ 114 h 228"/>
                <a:gd name="T4" fmla="*/ 226 w 230"/>
                <a:gd name="T5" fmla="*/ 138 h 228"/>
                <a:gd name="T6" fmla="*/ 220 w 230"/>
                <a:gd name="T7" fmla="*/ 158 h 228"/>
                <a:gd name="T8" fmla="*/ 210 w 230"/>
                <a:gd name="T9" fmla="*/ 178 h 228"/>
                <a:gd name="T10" fmla="*/ 196 w 230"/>
                <a:gd name="T11" fmla="*/ 196 h 228"/>
                <a:gd name="T12" fmla="*/ 178 w 230"/>
                <a:gd name="T13" fmla="*/ 210 h 228"/>
                <a:gd name="T14" fmla="*/ 160 w 230"/>
                <a:gd name="T15" fmla="*/ 220 h 228"/>
                <a:gd name="T16" fmla="*/ 138 w 230"/>
                <a:gd name="T17" fmla="*/ 226 h 228"/>
                <a:gd name="T18" fmla="*/ 116 w 230"/>
                <a:gd name="T19" fmla="*/ 228 h 228"/>
                <a:gd name="T20" fmla="*/ 116 w 230"/>
                <a:gd name="T21" fmla="*/ 228 h 228"/>
                <a:gd name="T22" fmla="*/ 92 w 230"/>
                <a:gd name="T23" fmla="*/ 226 h 228"/>
                <a:gd name="T24" fmla="*/ 70 w 230"/>
                <a:gd name="T25" fmla="*/ 220 h 228"/>
                <a:gd name="T26" fmla="*/ 52 w 230"/>
                <a:gd name="T27" fmla="*/ 210 h 228"/>
                <a:gd name="T28" fmla="*/ 34 w 230"/>
                <a:gd name="T29" fmla="*/ 196 h 228"/>
                <a:gd name="T30" fmla="*/ 20 w 230"/>
                <a:gd name="T31" fmla="*/ 178 h 228"/>
                <a:gd name="T32" fmla="*/ 10 w 230"/>
                <a:gd name="T33" fmla="*/ 158 h 228"/>
                <a:gd name="T34" fmla="*/ 4 w 230"/>
                <a:gd name="T35" fmla="*/ 138 h 228"/>
                <a:gd name="T36" fmla="*/ 0 w 230"/>
                <a:gd name="T37" fmla="*/ 114 h 228"/>
                <a:gd name="T38" fmla="*/ 0 w 230"/>
                <a:gd name="T39" fmla="*/ 114 h 228"/>
                <a:gd name="T40" fmla="*/ 4 w 230"/>
                <a:gd name="T41" fmla="*/ 92 h 228"/>
                <a:gd name="T42" fmla="*/ 10 w 230"/>
                <a:gd name="T43" fmla="*/ 70 h 228"/>
                <a:gd name="T44" fmla="*/ 20 w 230"/>
                <a:gd name="T45" fmla="*/ 50 h 228"/>
                <a:gd name="T46" fmla="*/ 34 w 230"/>
                <a:gd name="T47" fmla="*/ 34 h 228"/>
                <a:gd name="T48" fmla="*/ 52 w 230"/>
                <a:gd name="T49" fmla="*/ 20 h 228"/>
                <a:gd name="T50" fmla="*/ 70 w 230"/>
                <a:gd name="T51" fmla="*/ 10 h 228"/>
                <a:gd name="T52" fmla="*/ 92 w 230"/>
                <a:gd name="T53" fmla="*/ 2 h 228"/>
                <a:gd name="T54" fmla="*/ 116 w 230"/>
                <a:gd name="T55" fmla="*/ 0 h 228"/>
                <a:gd name="T56" fmla="*/ 116 w 230"/>
                <a:gd name="T57" fmla="*/ 0 h 228"/>
                <a:gd name="T58" fmla="*/ 138 w 230"/>
                <a:gd name="T59" fmla="*/ 2 h 228"/>
                <a:gd name="T60" fmla="*/ 160 w 230"/>
                <a:gd name="T61" fmla="*/ 10 h 228"/>
                <a:gd name="T62" fmla="*/ 178 w 230"/>
                <a:gd name="T63" fmla="*/ 20 h 228"/>
                <a:gd name="T64" fmla="*/ 196 w 230"/>
                <a:gd name="T65" fmla="*/ 34 h 228"/>
                <a:gd name="T66" fmla="*/ 210 w 230"/>
                <a:gd name="T67" fmla="*/ 50 h 228"/>
                <a:gd name="T68" fmla="*/ 220 w 230"/>
                <a:gd name="T69" fmla="*/ 70 h 228"/>
                <a:gd name="T70" fmla="*/ 226 w 230"/>
                <a:gd name="T71" fmla="*/ 92 h 228"/>
                <a:gd name="T72" fmla="*/ 230 w 230"/>
                <a:gd name="T73" fmla="*/ 114 h 228"/>
                <a:gd name="T74" fmla="*/ 230 w 230"/>
                <a:gd name="T75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228">
                  <a:moveTo>
                    <a:pt x="230" y="114"/>
                  </a:moveTo>
                  <a:lnTo>
                    <a:pt x="230" y="114"/>
                  </a:lnTo>
                  <a:lnTo>
                    <a:pt x="226" y="138"/>
                  </a:lnTo>
                  <a:lnTo>
                    <a:pt x="220" y="158"/>
                  </a:lnTo>
                  <a:lnTo>
                    <a:pt x="210" y="178"/>
                  </a:lnTo>
                  <a:lnTo>
                    <a:pt x="196" y="196"/>
                  </a:lnTo>
                  <a:lnTo>
                    <a:pt x="178" y="210"/>
                  </a:lnTo>
                  <a:lnTo>
                    <a:pt x="160" y="220"/>
                  </a:lnTo>
                  <a:lnTo>
                    <a:pt x="138" y="226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92" y="226"/>
                  </a:lnTo>
                  <a:lnTo>
                    <a:pt x="70" y="220"/>
                  </a:lnTo>
                  <a:lnTo>
                    <a:pt x="52" y="210"/>
                  </a:lnTo>
                  <a:lnTo>
                    <a:pt x="34" y="196"/>
                  </a:lnTo>
                  <a:lnTo>
                    <a:pt x="20" y="178"/>
                  </a:lnTo>
                  <a:lnTo>
                    <a:pt x="10" y="158"/>
                  </a:lnTo>
                  <a:lnTo>
                    <a:pt x="4" y="13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38" y="2"/>
                  </a:lnTo>
                  <a:lnTo>
                    <a:pt x="160" y="10"/>
                  </a:lnTo>
                  <a:lnTo>
                    <a:pt x="178" y="20"/>
                  </a:lnTo>
                  <a:lnTo>
                    <a:pt x="196" y="34"/>
                  </a:lnTo>
                  <a:lnTo>
                    <a:pt x="210" y="50"/>
                  </a:lnTo>
                  <a:lnTo>
                    <a:pt x="220" y="70"/>
                  </a:lnTo>
                  <a:lnTo>
                    <a:pt x="226" y="92"/>
                  </a:lnTo>
                  <a:lnTo>
                    <a:pt x="230" y="114"/>
                  </a:lnTo>
                  <a:lnTo>
                    <a:pt x="23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03"/>
            <p:cNvSpPr>
              <a:spLocks/>
            </p:cNvSpPr>
            <p:nvPr userDrawn="1"/>
          </p:nvSpPr>
          <p:spPr bwMode="auto">
            <a:xfrm>
              <a:off x="6211888" y="5211275"/>
              <a:ext cx="1047750" cy="1047750"/>
            </a:xfrm>
            <a:custGeom>
              <a:avLst/>
              <a:gdLst>
                <a:gd name="T0" fmla="*/ 660 w 660"/>
                <a:gd name="T1" fmla="*/ 330 h 660"/>
                <a:gd name="T2" fmla="*/ 652 w 660"/>
                <a:gd name="T3" fmla="*/ 396 h 660"/>
                <a:gd name="T4" fmla="*/ 634 w 660"/>
                <a:gd name="T5" fmla="*/ 458 h 660"/>
                <a:gd name="T6" fmla="*/ 604 w 660"/>
                <a:gd name="T7" fmla="*/ 514 h 660"/>
                <a:gd name="T8" fmla="*/ 562 w 660"/>
                <a:gd name="T9" fmla="*/ 564 h 660"/>
                <a:gd name="T10" fmla="*/ 514 w 660"/>
                <a:gd name="T11" fmla="*/ 604 h 660"/>
                <a:gd name="T12" fmla="*/ 458 w 660"/>
                <a:gd name="T13" fmla="*/ 634 h 660"/>
                <a:gd name="T14" fmla="*/ 396 w 660"/>
                <a:gd name="T15" fmla="*/ 654 h 660"/>
                <a:gd name="T16" fmla="*/ 330 w 660"/>
                <a:gd name="T17" fmla="*/ 660 h 660"/>
                <a:gd name="T18" fmla="*/ 296 w 660"/>
                <a:gd name="T19" fmla="*/ 658 h 660"/>
                <a:gd name="T20" fmla="*/ 232 w 660"/>
                <a:gd name="T21" fmla="*/ 646 h 660"/>
                <a:gd name="T22" fmla="*/ 172 w 660"/>
                <a:gd name="T23" fmla="*/ 620 h 660"/>
                <a:gd name="T24" fmla="*/ 120 w 660"/>
                <a:gd name="T25" fmla="*/ 584 h 660"/>
                <a:gd name="T26" fmla="*/ 76 w 660"/>
                <a:gd name="T27" fmla="*/ 540 h 660"/>
                <a:gd name="T28" fmla="*/ 40 w 660"/>
                <a:gd name="T29" fmla="*/ 488 h 660"/>
                <a:gd name="T30" fmla="*/ 14 w 660"/>
                <a:gd name="T31" fmla="*/ 428 h 660"/>
                <a:gd name="T32" fmla="*/ 2 w 660"/>
                <a:gd name="T33" fmla="*/ 364 h 660"/>
                <a:gd name="T34" fmla="*/ 0 w 660"/>
                <a:gd name="T35" fmla="*/ 330 h 660"/>
                <a:gd name="T36" fmla="*/ 6 w 660"/>
                <a:gd name="T37" fmla="*/ 264 h 660"/>
                <a:gd name="T38" fmla="*/ 26 w 660"/>
                <a:gd name="T39" fmla="*/ 202 h 660"/>
                <a:gd name="T40" fmla="*/ 56 w 660"/>
                <a:gd name="T41" fmla="*/ 146 h 660"/>
                <a:gd name="T42" fmla="*/ 96 w 660"/>
                <a:gd name="T43" fmla="*/ 98 h 660"/>
                <a:gd name="T44" fmla="*/ 146 w 660"/>
                <a:gd name="T45" fmla="*/ 56 h 660"/>
                <a:gd name="T46" fmla="*/ 202 w 660"/>
                <a:gd name="T47" fmla="*/ 26 h 660"/>
                <a:gd name="T48" fmla="*/ 264 w 660"/>
                <a:gd name="T49" fmla="*/ 8 h 660"/>
                <a:gd name="T50" fmla="*/ 330 w 660"/>
                <a:gd name="T51" fmla="*/ 0 h 660"/>
                <a:gd name="T52" fmla="*/ 364 w 660"/>
                <a:gd name="T53" fmla="*/ 2 h 660"/>
                <a:gd name="T54" fmla="*/ 428 w 660"/>
                <a:gd name="T55" fmla="*/ 16 h 660"/>
                <a:gd name="T56" fmla="*/ 486 w 660"/>
                <a:gd name="T57" fmla="*/ 40 h 660"/>
                <a:gd name="T58" fmla="*/ 540 w 660"/>
                <a:gd name="T59" fmla="*/ 76 h 660"/>
                <a:gd name="T60" fmla="*/ 584 w 660"/>
                <a:gd name="T61" fmla="*/ 120 h 660"/>
                <a:gd name="T62" fmla="*/ 620 w 660"/>
                <a:gd name="T63" fmla="*/ 174 h 660"/>
                <a:gd name="T64" fmla="*/ 644 w 660"/>
                <a:gd name="T65" fmla="*/ 232 h 660"/>
                <a:gd name="T66" fmla="*/ 658 w 660"/>
                <a:gd name="T67" fmla="*/ 296 h 660"/>
                <a:gd name="T68" fmla="*/ 660 w 660"/>
                <a:gd name="T69" fmla="*/ 33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0" h="660">
                  <a:moveTo>
                    <a:pt x="660" y="330"/>
                  </a:moveTo>
                  <a:lnTo>
                    <a:pt x="660" y="330"/>
                  </a:lnTo>
                  <a:lnTo>
                    <a:pt x="658" y="364"/>
                  </a:lnTo>
                  <a:lnTo>
                    <a:pt x="652" y="396"/>
                  </a:lnTo>
                  <a:lnTo>
                    <a:pt x="644" y="428"/>
                  </a:lnTo>
                  <a:lnTo>
                    <a:pt x="634" y="458"/>
                  </a:lnTo>
                  <a:lnTo>
                    <a:pt x="620" y="488"/>
                  </a:lnTo>
                  <a:lnTo>
                    <a:pt x="604" y="514"/>
                  </a:lnTo>
                  <a:lnTo>
                    <a:pt x="584" y="540"/>
                  </a:lnTo>
                  <a:lnTo>
                    <a:pt x="562" y="564"/>
                  </a:lnTo>
                  <a:lnTo>
                    <a:pt x="540" y="584"/>
                  </a:lnTo>
                  <a:lnTo>
                    <a:pt x="514" y="604"/>
                  </a:lnTo>
                  <a:lnTo>
                    <a:pt x="486" y="620"/>
                  </a:lnTo>
                  <a:lnTo>
                    <a:pt x="458" y="634"/>
                  </a:lnTo>
                  <a:lnTo>
                    <a:pt x="428" y="646"/>
                  </a:lnTo>
                  <a:lnTo>
                    <a:pt x="396" y="654"/>
                  </a:lnTo>
                  <a:lnTo>
                    <a:pt x="364" y="658"/>
                  </a:lnTo>
                  <a:lnTo>
                    <a:pt x="330" y="660"/>
                  </a:lnTo>
                  <a:lnTo>
                    <a:pt x="330" y="660"/>
                  </a:lnTo>
                  <a:lnTo>
                    <a:pt x="296" y="658"/>
                  </a:lnTo>
                  <a:lnTo>
                    <a:pt x="264" y="654"/>
                  </a:lnTo>
                  <a:lnTo>
                    <a:pt x="232" y="646"/>
                  </a:lnTo>
                  <a:lnTo>
                    <a:pt x="202" y="634"/>
                  </a:lnTo>
                  <a:lnTo>
                    <a:pt x="172" y="620"/>
                  </a:lnTo>
                  <a:lnTo>
                    <a:pt x="146" y="604"/>
                  </a:lnTo>
                  <a:lnTo>
                    <a:pt x="120" y="584"/>
                  </a:lnTo>
                  <a:lnTo>
                    <a:pt x="96" y="564"/>
                  </a:lnTo>
                  <a:lnTo>
                    <a:pt x="76" y="540"/>
                  </a:lnTo>
                  <a:lnTo>
                    <a:pt x="56" y="514"/>
                  </a:lnTo>
                  <a:lnTo>
                    <a:pt x="40" y="488"/>
                  </a:lnTo>
                  <a:lnTo>
                    <a:pt x="26" y="458"/>
                  </a:lnTo>
                  <a:lnTo>
                    <a:pt x="14" y="428"/>
                  </a:lnTo>
                  <a:lnTo>
                    <a:pt x="6" y="396"/>
                  </a:lnTo>
                  <a:lnTo>
                    <a:pt x="2" y="364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296"/>
                  </a:lnTo>
                  <a:lnTo>
                    <a:pt x="6" y="264"/>
                  </a:lnTo>
                  <a:lnTo>
                    <a:pt x="14" y="232"/>
                  </a:lnTo>
                  <a:lnTo>
                    <a:pt x="26" y="202"/>
                  </a:lnTo>
                  <a:lnTo>
                    <a:pt x="40" y="174"/>
                  </a:lnTo>
                  <a:lnTo>
                    <a:pt x="56" y="146"/>
                  </a:lnTo>
                  <a:lnTo>
                    <a:pt x="76" y="120"/>
                  </a:lnTo>
                  <a:lnTo>
                    <a:pt x="96" y="98"/>
                  </a:lnTo>
                  <a:lnTo>
                    <a:pt x="120" y="76"/>
                  </a:lnTo>
                  <a:lnTo>
                    <a:pt x="146" y="56"/>
                  </a:lnTo>
                  <a:lnTo>
                    <a:pt x="172" y="40"/>
                  </a:lnTo>
                  <a:lnTo>
                    <a:pt x="202" y="26"/>
                  </a:lnTo>
                  <a:lnTo>
                    <a:pt x="232" y="16"/>
                  </a:lnTo>
                  <a:lnTo>
                    <a:pt x="264" y="8"/>
                  </a:lnTo>
                  <a:lnTo>
                    <a:pt x="296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64" y="2"/>
                  </a:lnTo>
                  <a:lnTo>
                    <a:pt x="396" y="8"/>
                  </a:lnTo>
                  <a:lnTo>
                    <a:pt x="428" y="16"/>
                  </a:lnTo>
                  <a:lnTo>
                    <a:pt x="458" y="26"/>
                  </a:lnTo>
                  <a:lnTo>
                    <a:pt x="486" y="40"/>
                  </a:lnTo>
                  <a:lnTo>
                    <a:pt x="514" y="56"/>
                  </a:lnTo>
                  <a:lnTo>
                    <a:pt x="540" y="76"/>
                  </a:lnTo>
                  <a:lnTo>
                    <a:pt x="562" y="98"/>
                  </a:lnTo>
                  <a:lnTo>
                    <a:pt x="584" y="120"/>
                  </a:lnTo>
                  <a:lnTo>
                    <a:pt x="604" y="146"/>
                  </a:lnTo>
                  <a:lnTo>
                    <a:pt x="620" y="174"/>
                  </a:lnTo>
                  <a:lnTo>
                    <a:pt x="634" y="202"/>
                  </a:lnTo>
                  <a:lnTo>
                    <a:pt x="644" y="232"/>
                  </a:lnTo>
                  <a:lnTo>
                    <a:pt x="652" y="264"/>
                  </a:lnTo>
                  <a:lnTo>
                    <a:pt x="658" y="296"/>
                  </a:lnTo>
                  <a:lnTo>
                    <a:pt x="660" y="330"/>
                  </a:lnTo>
                  <a:lnTo>
                    <a:pt x="660" y="330"/>
                  </a:lnTo>
                  <a:close/>
                </a:path>
              </a:pathLst>
            </a:cu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104"/>
            <p:cNvSpPr>
              <a:spLocks/>
            </p:cNvSpPr>
            <p:nvPr userDrawn="1"/>
          </p:nvSpPr>
          <p:spPr bwMode="auto">
            <a:xfrm>
              <a:off x="6378576" y="5490675"/>
              <a:ext cx="714375" cy="717550"/>
            </a:xfrm>
            <a:custGeom>
              <a:avLst/>
              <a:gdLst>
                <a:gd name="T0" fmla="*/ 450 w 450"/>
                <a:gd name="T1" fmla="*/ 226 h 452"/>
                <a:gd name="T2" fmla="*/ 446 w 450"/>
                <a:gd name="T3" fmla="*/ 272 h 452"/>
                <a:gd name="T4" fmla="*/ 434 w 450"/>
                <a:gd name="T5" fmla="*/ 314 h 452"/>
                <a:gd name="T6" fmla="*/ 412 w 450"/>
                <a:gd name="T7" fmla="*/ 352 h 452"/>
                <a:gd name="T8" fmla="*/ 384 w 450"/>
                <a:gd name="T9" fmla="*/ 386 h 452"/>
                <a:gd name="T10" fmla="*/ 352 w 450"/>
                <a:gd name="T11" fmla="*/ 412 h 452"/>
                <a:gd name="T12" fmla="*/ 314 w 450"/>
                <a:gd name="T13" fmla="*/ 434 h 452"/>
                <a:gd name="T14" fmla="*/ 272 w 450"/>
                <a:gd name="T15" fmla="*/ 446 h 452"/>
                <a:gd name="T16" fmla="*/ 226 w 450"/>
                <a:gd name="T17" fmla="*/ 452 h 452"/>
                <a:gd name="T18" fmla="*/ 202 w 450"/>
                <a:gd name="T19" fmla="*/ 450 h 452"/>
                <a:gd name="T20" fmla="*/ 158 w 450"/>
                <a:gd name="T21" fmla="*/ 442 h 452"/>
                <a:gd name="T22" fmla="*/ 118 w 450"/>
                <a:gd name="T23" fmla="*/ 424 h 452"/>
                <a:gd name="T24" fmla="*/ 82 w 450"/>
                <a:gd name="T25" fmla="*/ 400 h 452"/>
                <a:gd name="T26" fmla="*/ 52 w 450"/>
                <a:gd name="T27" fmla="*/ 370 h 452"/>
                <a:gd name="T28" fmla="*/ 28 w 450"/>
                <a:gd name="T29" fmla="*/ 334 h 452"/>
                <a:gd name="T30" fmla="*/ 10 w 450"/>
                <a:gd name="T31" fmla="*/ 294 h 452"/>
                <a:gd name="T32" fmla="*/ 2 w 450"/>
                <a:gd name="T33" fmla="*/ 250 h 452"/>
                <a:gd name="T34" fmla="*/ 0 w 450"/>
                <a:gd name="T35" fmla="*/ 226 h 452"/>
                <a:gd name="T36" fmla="*/ 4 w 450"/>
                <a:gd name="T37" fmla="*/ 180 h 452"/>
                <a:gd name="T38" fmla="*/ 18 w 450"/>
                <a:gd name="T39" fmla="*/ 138 h 452"/>
                <a:gd name="T40" fmla="*/ 38 w 450"/>
                <a:gd name="T41" fmla="*/ 100 h 452"/>
                <a:gd name="T42" fmla="*/ 66 w 450"/>
                <a:gd name="T43" fmla="*/ 66 h 452"/>
                <a:gd name="T44" fmla="*/ 100 w 450"/>
                <a:gd name="T45" fmla="*/ 40 h 452"/>
                <a:gd name="T46" fmla="*/ 138 w 450"/>
                <a:gd name="T47" fmla="*/ 18 h 452"/>
                <a:gd name="T48" fmla="*/ 180 w 450"/>
                <a:gd name="T49" fmla="*/ 6 h 452"/>
                <a:gd name="T50" fmla="*/ 226 w 450"/>
                <a:gd name="T51" fmla="*/ 0 h 452"/>
                <a:gd name="T52" fmla="*/ 248 w 450"/>
                <a:gd name="T53" fmla="*/ 2 h 452"/>
                <a:gd name="T54" fmla="*/ 292 w 450"/>
                <a:gd name="T55" fmla="*/ 10 h 452"/>
                <a:gd name="T56" fmla="*/ 334 w 450"/>
                <a:gd name="T57" fmla="*/ 28 h 452"/>
                <a:gd name="T58" fmla="*/ 368 w 450"/>
                <a:gd name="T59" fmla="*/ 52 h 452"/>
                <a:gd name="T60" fmla="*/ 400 w 450"/>
                <a:gd name="T61" fmla="*/ 82 h 452"/>
                <a:gd name="T62" fmla="*/ 424 w 450"/>
                <a:gd name="T63" fmla="*/ 118 h 452"/>
                <a:gd name="T64" fmla="*/ 440 w 450"/>
                <a:gd name="T65" fmla="*/ 160 h 452"/>
                <a:gd name="T66" fmla="*/ 450 w 450"/>
                <a:gd name="T67" fmla="*/ 204 h 452"/>
                <a:gd name="T68" fmla="*/ 450 w 450"/>
                <a:gd name="T69" fmla="*/ 22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0" h="452">
                  <a:moveTo>
                    <a:pt x="450" y="226"/>
                  </a:moveTo>
                  <a:lnTo>
                    <a:pt x="450" y="226"/>
                  </a:lnTo>
                  <a:lnTo>
                    <a:pt x="450" y="250"/>
                  </a:lnTo>
                  <a:lnTo>
                    <a:pt x="446" y="272"/>
                  </a:lnTo>
                  <a:lnTo>
                    <a:pt x="440" y="294"/>
                  </a:lnTo>
                  <a:lnTo>
                    <a:pt x="434" y="314"/>
                  </a:lnTo>
                  <a:lnTo>
                    <a:pt x="424" y="334"/>
                  </a:lnTo>
                  <a:lnTo>
                    <a:pt x="412" y="352"/>
                  </a:lnTo>
                  <a:lnTo>
                    <a:pt x="400" y="370"/>
                  </a:lnTo>
                  <a:lnTo>
                    <a:pt x="384" y="386"/>
                  </a:lnTo>
                  <a:lnTo>
                    <a:pt x="368" y="400"/>
                  </a:lnTo>
                  <a:lnTo>
                    <a:pt x="352" y="412"/>
                  </a:lnTo>
                  <a:lnTo>
                    <a:pt x="334" y="424"/>
                  </a:lnTo>
                  <a:lnTo>
                    <a:pt x="314" y="434"/>
                  </a:lnTo>
                  <a:lnTo>
                    <a:pt x="292" y="442"/>
                  </a:lnTo>
                  <a:lnTo>
                    <a:pt x="272" y="446"/>
                  </a:lnTo>
                  <a:lnTo>
                    <a:pt x="248" y="450"/>
                  </a:lnTo>
                  <a:lnTo>
                    <a:pt x="226" y="452"/>
                  </a:lnTo>
                  <a:lnTo>
                    <a:pt x="226" y="452"/>
                  </a:lnTo>
                  <a:lnTo>
                    <a:pt x="202" y="450"/>
                  </a:lnTo>
                  <a:lnTo>
                    <a:pt x="180" y="446"/>
                  </a:lnTo>
                  <a:lnTo>
                    <a:pt x="158" y="442"/>
                  </a:lnTo>
                  <a:lnTo>
                    <a:pt x="138" y="434"/>
                  </a:lnTo>
                  <a:lnTo>
                    <a:pt x="118" y="424"/>
                  </a:lnTo>
                  <a:lnTo>
                    <a:pt x="100" y="412"/>
                  </a:lnTo>
                  <a:lnTo>
                    <a:pt x="82" y="400"/>
                  </a:lnTo>
                  <a:lnTo>
                    <a:pt x="66" y="386"/>
                  </a:lnTo>
                  <a:lnTo>
                    <a:pt x="52" y="370"/>
                  </a:lnTo>
                  <a:lnTo>
                    <a:pt x="38" y="352"/>
                  </a:lnTo>
                  <a:lnTo>
                    <a:pt x="28" y="334"/>
                  </a:lnTo>
                  <a:lnTo>
                    <a:pt x="18" y="314"/>
                  </a:lnTo>
                  <a:lnTo>
                    <a:pt x="10" y="294"/>
                  </a:lnTo>
                  <a:lnTo>
                    <a:pt x="4" y="272"/>
                  </a:lnTo>
                  <a:lnTo>
                    <a:pt x="2" y="25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" y="204"/>
                  </a:lnTo>
                  <a:lnTo>
                    <a:pt x="4" y="180"/>
                  </a:lnTo>
                  <a:lnTo>
                    <a:pt x="10" y="160"/>
                  </a:lnTo>
                  <a:lnTo>
                    <a:pt x="18" y="138"/>
                  </a:lnTo>
                  <a:lnTo>
                    <a:pt x="28" y="118"/>
                  </a:lnTo>
                  <a:lnTo>
                    <a:pt x="38" y="100"/>
                  </a:lnTo>
                  <a:lnTo>
                    <a:pt x="52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100" y="40"/>
                  </a:lnTo>
                  <a:lnTo>
                    <a:pt x="118" y="28"/>
                  </a:lnTo>
                  <a:lnTo>
                    <a:pt x="138" y="18"/>
                  </a:lnTo>
                  <a:lnTo>
                    <a:pt x="158" y="10"/>
                  </a:lnTo>
                  <a:lnTo>
                    <a:pt x="180" y="6"/>
                  </a:lnTo>
                  <a:lnTo>
                    <a:pt x="202" y="2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8" y="2"/>
                  </a:lnTo>
                  <a:lnTo>
                    <a:pt x="272" y="6"/>
                  </a:lnTo>
                  <a:lnTo>
                    <a:pt x="292" y="10"/>
                  </a:lnTo>
                  <a:lnTo>
                    <a:pt x="314" y="18"/>
                  </a:lnTo>
                  <a:lnTo>
                    <a:pt x="334" y="28"/>
                  </a:lnTo>
                  <a:lnTo>
                    <a:pt x="352" y="40"/>
                  </a:lnTo>
                  <a:lnTo>
                    <a:pt x="368" y="52"/>
                  </a:lnTo>
                  <a:lnTo>
                    <a:pt x="384" y="66"/>
                  </a:lnTo>
                  <a:lnTo>
                    <a:pt x="400" y="82"/>
                  </a:lnTo>
                  <a:lnTo>
                    <a:pt x="412" y="100"/>
                  </a:lnTo>
                  <a:lnTo>
                    <a:pt x="424" y="118"/>
                  </a:lnTo>
                  <a:lnTo>
                    <a:pt x="434" y="138"/>
                  </a:lnTo>
                  <a:lnTo>
                    <a:pt x="440" y="160"/>
                  </a:lnTo>
                  <a:lnTo>
                    <a:pt x="446" y="180"/>
                  </a:lnTo>
                  <a:lnTo>
                    <a:pt x="450" y="204"/>
                  </a:lnTo>
                  <a:lnTo>
                    <a:pt x="450" y="226"/>
                  </a:lnTo>
                  <a:lnTo>
                    <a:pt x="450" y="226"/>
                  </a:lnTo>
                  <a:close/>
                </a:path>
              </a:pathLst>
            </a:cu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01" name="Freeform 105"/>
            <p:cNvSpPr>
              <a:spLocks/>
            </p:cNvSpPr>
            <p:nvPr userDrawn="1"/>
          </p:nvSpPr>
          <p:spPr bwMode="auto">
            <a:xfrm>
              <a:off x="6554788" y="5814525"/>
              <a:ext cx="361950" cy="361950"/>
            </a:xfrm>
            <a:custGeom>
              <a:avLst/>
              <a:gdLst>
                <a:gd name="T0" fmla="*/ 228 w 228"/>
                <a:gd name="T1" fmla="*/ 114 h 228"/>
                <a:gd name="T2" fmla="*/ 228 w 228"/>
                <a:gd name="T3" fmla="*/ 114 h 228"/>
                <a:gd name="T4" fmla="*/ 226 w 228"/>
                <a:gd name="T5" fmla="*/ 136 h 228"/>
                <a:gd name="T6" fmla="*/ 218 w 228"/>
                <a:gd name="T7" fmla="*/ 158 h 228"/>
                <a:gd name="T8" fmla="*/ 208 w 228"/>
                <a:gd name="T9" fmla="*/ 178 h 228"/>
                <a:gd name="T10" fmla="*/ 194 w 228"/>
                <a:gd name="T11" fmla="*/ 194 h 228"/>
                <a:gd name="T12" fmla="*/ 178 w 228"/>
                <a:gd name="T13" fmla="*/ 208 h 228"/>
                <a:gd name="T14" fmla="*/ 158 w 228"/>
                <a:gd name="T15" fmla="*/ 218 h 228"/>
                <a:gd name="T16" fmla="*/ 136 w 228"/>
                <a:gd name="T17" fmla="*/ 226 h 228"/>
                <a:gd name="T18" fmla="*/ 114 w 228"/>
                <a:gd name="T19" fmla="*/ 228 h 228"/>
                <a:gd name="T20" fmla="*/ 114 w 228"/>
                <a:gd name="T21" fmla="*/ 228 h 228"/>
                <a:gd name="T22" fmla="*/ 90 w 228"/>
                <a:gd name="T23" fmla="*/ 226 h 228"/>
                <a:gd name="T24" fmla="*/ 70 w 228"/>
                <a:gd name="T25" fmla="*/ 218 h 228"/>
                <a:gd name="T26" fmla="*/ 50 w 228"/>
                <a:gd name="T27" fmla="*/ 208 h 228"/>
                <a:gd name="T28" fmla="*/ 32 w 228"/>
                <a:gd name="T29" fmla="*/ 194 h 228"/>
                <a:gd name="T30" fmla="*/ 18 w 228"/>
                <a:gd name="T31" fmla="*/ 178 h 228"/>
                <a:gd name="T32" fmla="*/ 8 w 228"/>
                <a:gd name="T33" fmla="*/ 158 h 228"/>
                <a:gd name="T34" fmla="*/ 2 w 228"/>
                <a:gd name="T35" fmla="*/ 136 h 228"/>
                <a:gd name="T36" fmla="*/ 0 w 228"/>
                <a:gd name="T37" fmla="*/ 114 h 228"/>
                <a:gd name="T38" fmla="*/ 0 w 228"/>
                <a:gd name="T39" fmla="*/ 114 h 228"/>
                <a:gd name="T40" fmla="*/ 2 w 228"/>
                <a:gd name="T41" fmla="*/ 90 h 228"/>
                <a:gd name="T42" fmla="*/ 8 w 228"/>
                <a:gd name="T43" fmla="*/ 70 h 228"/>
                <a:gd name="T44" fmla="*/ 18 w 228"/>
                <a:gd name="T45" fmla="*/ 50 h 228"/>
                <a:gd name="T46" fmla="*/ 32 w 228"/>
                <a:gd name="T47" fmla="*/ 32 h 228"/>
                <a:gd name="T48" fmla="*/ 50 w 228"/>
                <a:gd name="T49" fmla="*/ 18 h 228"/>
                <a:gd name="T50" fmla="*/ 70 w 228"/>
                <a:gd name="T51" fmla="*/ 8 h 228"/>
                <a:gd name="T52" fmla="*/ 90 w 228"/>
                <a:gd name="T53" fmla="*/ 2 h 228"/>
                <a:gd name="T54" fmla="*/ 114 w 228"/>
                <a:gd name="T55" fmla="*/ 0 h 228"/>
                <a:gd name="T56" fmla="*/ 114 w 228"/>
                <a:gd name="T57" fmla="*/ 0 h 228"/>
                <a:gd name="T58" fmla="*/ 136 w 228"/>
                <a:gd name="T59" fmla="*/ 2 h 228"/>
                <a:gd name="T60" fmla="*/ 158 w 228"/>
                <a:gd name="T61" fmla="*/ 8 h 228"/>
                <a:gd name="T62" fmla="*/ 178 w 228"/>
                <a:gd name="T63" fmla="*/ 18 h 228"/>
                <a:gd name="T64" fmla="*/ 194 w 228"/>
                <a:gd name="T65" fmla="*/ 32 h 228"/>
                <a:gd name="T66" fmla="*/ 208 w 228"/>
                <a:gd name="T67" fmla="*/ 50 h 228"/>
                <a:gd name="T68" fmla="*/ 218 w 228"/>
                <a:gd name="T69" fmla="*/ 70 h 228"/>
                <a:gd name="T70" fmla="*/ 226 w 228"/>
                <a:gd name="T71" fmla="*/ 90 h 228"/>
                <a:gd name="T72" fmla="*/ 228 w 228"/>
                <a:gd name="T73" fmla="*/ 114 h 228"/>
                <a:gd name="T74" fmla="*/ 228 w 228"/>
                <a:gd name="T75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228">
                  <a:moveTo>
                    <a:pt x="228" y="114"/>
                  </a:moveTo>
                  <a:lnTo>
                    <a:pt x="228" y="114"/>
                  </a:lnTo>
                  <a:lnTo>
                    <a:pt x="226" y="136"/>
                  </a:lnTo>
                  <a:lnTo>
                    <a:pt x="218" y="158"/>
                  </a:lnTo>
                  <a:lnTo>
                    <a:pt x="208" y="178"/>
                  </a:lnTo>
                  <a:lnTo>
                    <a:pt x="194" y="194"/>
                  </a:lnTo>
                  <a:lnTo>
                    <a:pt x="178" y="208"/>
                  </a:lnTo>
                  <a:lnTo>
                    <a:pt x="158" y="218"/>
                  </a:lnTo>
                  <a:lnTo>
                    <a:pt x="136" y="226"/>
                  </a:lnTo>
                  <a:lnTo>
                    <a:pt x="114" y="228"/>
                  </a:lnTo>
                  <a:lnTo>
                    <a:pt x="114" y="228"/>
                  </a:lnTo>
                  <a:lnTo>
                    <a:pt x="90" y="226"/>
                  </a:lnTo>
                  <a:lnTo>
                    <a:pt x="70" y="218"/>
                  </a:lnTo>
                  <a:lnTo>
                    <a:pt x="50" y="208"/>
                  </a:lnTo>
                  <a:lnTo>
                    <a:pt x="32" y="194"/>
                  </a:lnTo>
                  <a:lnTo>
                    <a:pt x="18" y="178"/>
                  </a:lnTo>
                  <a:lnTo>
                    <a:pt x="8" y="158"/>
                  </a:lnTo>
                  <a:lnTo>
                    <a:pt x="2" y="13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0"/>
                  </a:lnTo>
                  <a:lnTo>
                    <a:pt x="8" y="70"/>
                  </a:lnTo>
                  <a:lnTo>
                    <a:pt x="18" y="50"/>
                  </a:lnTo>
                  <a:lnTo>
                    <a:pt x="32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6" y="2"/>
                  </a:lnTo>
                  <a:lnTo>
                    <a:pt x="158" y="8"/>
                  </a:lnTo>
                  <a:lnTo>
                    <a:pt x="178" y="18"/>
                  </a:lnTo>
                  <a:lnTo>
                    <a:pt x="194" y="32"/>
                  </a:lnTo>
                  <a:lnTo>
                    <a:pt x="208" y="50"/>
                  </a:lnTo>
                  <a:lnTo>
                    <a:pt x="218" y="70"/>
                  </a:lnTo>
                  <a:lnTo>
                    <a:pt x="226" y="90"/>
                  </a:lnTo>
                  <a:lnTo>
                    <a:pt x="228" y="114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106"/>
            <p:cNvSpPr>
              <a:spLocks/>
            </p:cNvSpPr>
            <p:nvPr userDrawn="1"/>
          </p:nvSpPr>
          <p:spPr bwMode="auto">
            <a:xfrm>
              <a:off x="7440613" y="5214450"/>
              <a:ext cx="790575" cy="790575"/>
            </a:xfrm>
            <a:custGeom>
              <a:avLst/>
              <a:gdLst>
                <a:gd name="T0" fmla="*/ 498 w 498"/>
                <a:gd name="T1" fmla="*/ 250 h 498"/>
                <a:gd name="T2" fmla="*/ 494 w 498"/>
                <a:gd name="T3" fmla="*/ 300 h 498"/>
                <a:gd name="T4" fmla="*/ 478 w 498"/>
                <a:gd name="T5" fmla="*/ 346 h 498"/>
                <a:gd name="T6" fmla="*/ 456 w 498"/>
                <a:gd name="T7" fmla="*/ 388 h 498"/>
                <a:gd name="T8" fmla="*/ 426 w 498"/>
                <a:gd name="T9" fmla="*/ 426 h 498"/>
                <a:gd name="T10" fmla="*/ 388 w 498"/>
                <a:gd name="T11" fmla="*/ 456 h 498"/>
                <a:gd name="T12" fmla="*/ 346 w 498"/>
                <a:gd name="T13" fmla="*/ 478 h 498"/>
                <a:gd name="T14" fmla="*/ 300 w 498"/>
                <a:gd name="T15" fmla="*/ 492 h 498"/>
                <a:gd name="T16" fmla="*/ 250 w 498"/>
                <a:gd name="T17" fmla="*/ 498 h 498"/>
                <a:gd name="T18" fmla="*/ 224 w 498"/>
                <a:gd name="T19" fmla="*/ 496 h 498"/>
                <a:gd name="T20" fmla="*/ 176 w 498"/>
                <a:gd name="T21" fmla="*/ 486 h 498"/>
                <a:gd name="T22" fmla="*/ 130 w 498"/>
                <a:gd name="T23" fmla="*/ 468 h 498"/>
                <a:gd name="T24" fmla="*/ 92 w 498"/>
                <a:gd name="T25" fmla="*/ 442 h 498"/>
                <a:gd name="T26" fmla="*/ 58 w 498"/>
                <a:gd name="T27" fmla="*/ 408 h 498"/>
                <a:gd name="T28" fmla="*/ 30 w 498"/>
                <a:gd name="T29" fmla="*/ 368 h 498"/>
                <a:gd name="T30" fmla="*/ 12 w 498"/>
                <a:gd name="T31" fmla="*/ 324 h 498"/>
                <a:gd name="T32" fmla="*/ 2 w 498"/>
                <a:gd name="T33" fmla="*/ 274 h 498"/>
                <a:gd name="T34" fmla="*/ 0 w 498"/>
                <a:gd name="T35" fmla="*/ 250 h 498"/>
                <a:gd name="T36" fmla="*/ 6 w 498"/>
                <a:gd name="T37" fmla="*/ 200 h 498"/>
                <a:gd name="T38" fmla="*/ 20 w 498"/>
                <a:gd name="T39" fmla="*/ 152 h 498"/>
                <a:gd name="T40" fmla="*/ 44 w 498"/>
                <a:gd name="T41" fmla="*/ 110 h 498"/>
                <a:gd name="T42" fmla="*/ 74 w 498"/>
                <a:gd name="T43" fmla="*/ 74 h 498"/>
                <a:gd name="T44" fmla="*/ 110 w 498"/>
                <a:gd name="T45" fmla="*/ 42 h 498"/>
                <a:gd name="T46" fmla="*/ 152 w 498"/>
                <a:gd name="T47" fmla="*/ 20 h 498"/>
                <a:gd name="T48" fmla="*/ 200 w 498"/>
                <a:gd name="T49" fmla="*/ 6 h 498"/>
                <a:gd name="T50" fmla="*/ 250 w 498"/>
                <a:gd name="T51" fmla="*/ 0 h 498"/>
                <a:gd name="T52" fmla="*/ 274 w 498"/>
                <a:gd name="T53" fmla="*/ 2 h 498"/>
                <a:gd name="T54" fmla="*/ 324 w 498"/>
                <a:gd name="T55" fmla="*/ 12 h 498"/>
                <a:gd name="T56" fmla="*/ 368 w 498"/>
                <a:gd name="T57" fmla="*/ 30 h 498"/>
                <a:gd name="T58" fmla="*/ 408 w 498"/>
                <a:gd name="T59" fmla="*/ 58 h 498"/>
                <a:gd name="T60" fmla="*/ 442 w 498"/>
                <a:gd name="T61" fmla="*/ 92 h 498"/>
                <a:gd name="T62" fmla="*/ 468 w 498"/>
                <a:gd name="T63" fmla="*/ 130 h 498"/>
                <a:gd name="T64" fmla="*/ 488 w 498"/>
                <a:gd name="T65" fmla="*/ 176 h 498"/>
                <a:gd name="T66" fmla="*/ 498 w 498"/>
                <a:gd name="T67" fmla="*/ 224 h 498"/>
                <a:gd name="T68" fmla="*/ 498 w 498"/>
                <a:gd name="T69" fmla="*/ 25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8" h="498">
                  <a:moveTo>
                    <a:pt x="498" y="250"/>
                  </a:moveTo>
                  <a:lnTo>
                    <a:pt x="498" y="250"/>
                  </a:lnTo>
                  <a:lnTo>
                    <a:pt x="498" y="274"/>
                  </a:lnTo>
                  <a:lnTo>
                    <a:pt x="494" y="300"/>
                  </a:lnTo>
                  <a:lnTo>
                    <a:pt x="488" y="324"/>
                  </a:lnTo>
                  <a:lnTo>
                    <a:pt x="478" y="346"/>
                  </a:lnTo>
                  <a:lnTo>
                    <a:pt x="468" y="368"/>
                  </a:lnTo>
                  <a:lnTo>
                    <a:pt x="456" y="388"/>
                  </a:lnTo>
                  <a:lnTo>
                    <a:pt x="442" y="408"/>
                  </a:lnTo>
                  <a:lnTo>
                    <a:pt x="426" y="426"/>
                  </a:lnTo>
                  <a:lnTo>
                    <a:pt x="408" y="442"/>
                  </a:lnTo>
                  <a:lnTo>
                    <a:pt x="388" y="456"/>
                  </a:lnTo>
                  <a:lnTo>
                    <a:pt x="368" y="468"/>
                  </a:lnTo>
                  <a:lnTo>
                    <a:pt x="346" y="478"/>
                  </a:lnTo>
                  <a:lnTo>
                    <a:pt x="324" y="486"/>
                  </a:lnTo>
                  <a:lnTo>
                    <a:pt x="300" y="492"/>
                  </a:lnTo>
                  <a:lnTo>
                    <a:pt x="274" y="496"/>
                  </a:lnTo>
                  <a:lnTo>
                    <a:pt x="250" y="498"/>
                  </a:lnTo>
                  <a:lnTo>
                    <a:pt x="250" y="498"/>
                  </a:lnTo>
                  <a:lnTo>
                    <a:pt x="224" y="496"/>
                  </a:lnTo>
                  <a:lnTo>
                    <a:pt x="200" y="492"/>
                  </a:lnTo>
                  <a:lnTo>
                    <a:pt x="176" y="486"/>
                  </a:lnTo>
                  <a:lnTo>
                    <a:pt x="152" y="478"/>
                  </a:lnTo>
                  <a:lnTo>
                    <a:pt x="130" y="468"/>
                  </a:lnTo>
                  <a:lnTo>
                    <a:pt x="110" y="456"/>
                  </a:lnTo>
                  <a:lnTo>
                    <a:pt x="92" y="442"/>
                  </a:lnTo>
                  <a:lnTo>
                    <a:pt x="74" y="426"/>
                  </a:lnTo>
                  <a:lnTo>
                    <a:pt x="58" y="408"/>
                  </a:lnTo>
                  <a:lnTo>
                    <a:pt x="44" y="388"/>
                  </a:lnTo>
                  <a:lnTo>
                    <a:pt x="30" y="368"/>
                  </a:lnTo>
                  <a:lnTo>
                    <a:pt x="20" y="346"/>
                  </a:lnTo>
                  <a:lnTo>
                    <a:pt x="12" y="324"/>
                  </a:lnTo>
                  <a:lnTo>
                    <a:pt x="6" y="300"/>
                  </a:lnTo>
                  <a:lnTo>
                    <a:pt x="2" y="27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24"/>
                  </a:lnTo>
                  <a:lnTo>
                    <a:pt x="6" y="200"/>
                  </a:lnTo>
                  <a:lnTo>
                    <a:pt x="12" y="176"/>
                  </a:lnTo>
                  <a:lnTo>
                    <a:pt x="20" y="152"/>
                  </a:lnTo>
                  <a:lnTo>
                    <a:pt x="30" y="130"/>
                  </a:lnTo>
                  <a:lnTo>
                    <a:pt x="44" y="110"/>
                  </a:lnTo>
                  <a:lnTo>
                    <a:pt x="58" y="92"/>
                  </a:lnTo>
                  <a:lnTo>
                    <a:pt x="74" y="74"/>
                  </a:lnTo>
                  <a:lnTo>
                    <a:pt x="92" y="58"/>
                  </a:lnTo>
                  <a:lnTo>
                    <a:pt x="110" y="42"/>
                  </a:lnTo>
                  <a:lnTo>
                    <a:pt x="130" y="30"/>
                  </a:lnTo>
                  <a:lnTo>
                    <a:pt x="152" y="20"/>
                  </a:lnTo>
                  <a:lnTo>
                    <a:pt x="176" y="12"/>
                  </a:lnTo>
                  <a:lnTo>
                    <a:pt x="200" y="6"/>
                  </a:lnTo>
                  <a:lnTo>
                    <a:pt x="224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74" y="2"/>
                  </a:lnTo>
                  <a:lnTo>
                    <a:pt x="300" y="6"/>
                  </a:lnTo>
                  <a:lnTo>
                    <a:pt x="324" y="12"/>
                  </a:lnTo>
                  <a:lnTo>
                    <a:pt x="346" y="20"/>
                  </a:lnTo>
                  <a:lnTo>
                    <a:pt x="368" y="30"/>
                  </a:lnTo>
                  <a:lnTo>
                    <a:pt x="388" y="42"/>
                  </a:lnTo>
                  <a:lnTo>
                    <a:pt x="408" y="58"/>
                  </a:lnTo>
                  <a:lnTo>
                    <a:pt x="426" y="74"/>
                  </a:lnTo>
                  <a:lnTo>
                    <a:pt x="442" y="92"/>
                  </a:lnTo>
                  <a:lnTo>
                    <a:pt x="456" y="110"/>
                  </a:lnTo>
                  <a:lnTo>
                    <a:pt x="468" y="130"/>
                  </a:lnTo>
                  <a:lnTo>
                    <a:pt x="478" y="152"/>
                  </a:lnTo>
                  <a:lnTo>
                    <a:pt x="488" y="176"/>
                  </a:lnTo>
                  <a:lnTo>
                    <a:pt x="494" y="200"/>
                  </a:lnTo>
                  <a:lnTo>
                    <a:pt x="498" y="224"/>
                  </a:lnTo>
                  <a:lnTo>
                    <a:pt x="498" y="250"/>
                  </a:lnTo>
                  <a:lnTo>
                    <a:pt x="498" y="25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03" name="Freeform 107"/>
            <p:cNvSpPr>
              <a:spLocks/>
            </p:cNvSpPr>
            <p:nvPr userDrawn="1"/>
          </p:nvSpPr>
          <p:spPr bwMode="auto">
            <a:xfrm>
              <a:off x="7566025" y="5427175"/>
              <a:ext cx="539750" cy="539750"/>
            </a:xfrm>
            <a:custGeom>
              <a:avLst/>
              <a:gdLst>
                <a:gd name="T0" fmla="*/ 340 w 340"/>
                <a:gd name="T1" fmla="*/ 170 h 340"/>
                <a:gd name="T2" fmla="*/ 336 w 340"/>
                <a:gd name="T3" fmla="*/ 204 h 340"/>
                <a:gd name="T4" fmla="*/ 326 w 340"/>
                <a:gd name="T5" fmla="*/ 236 h 340"/>
                <a:gd name="T6" fmla="*/ 310 w 340"/>
                <a:gd name="T7" fmla="*/ 264 h 340"/>
                <a:gd name="T8" fmla="*/ 290 w 340"/>
                <a:gd name="T9" fmla="*/ 290 h 340"/>
                <a:gd name="T10" fmla="*/ 264 w 340"/>
                <a:gd name="T11" fmla="*/ 310 h 340"/>
                <a:gd name="T12" fmla="*/ 236 w 340"/>
                <a:gd name="T13" fmla="*/ 326 h 340"/>
                <a:gd name="T14" fmla="*/ 204 w 340"/>
                <a:gd name="T15" fmla="*/ 336 h 340"/>
                <a:gd name="T16" fmla="*/ 170 w 340"/>
                <a:gd name="T17" fmla="*/ 340 h 340"/>
                <a:gd name="T18" fmla="*/ 152 w 340"/>
                <a:gd name="T19" fmla="*/ 338 h 340"/>
                <a:gd name="T20" fmla="*/ 120 w 340"/>
                <a:gd name="T21" fmla="*/ 332 h 340"/>
                <a:gd name="T22" fmla="*/ 88 w 340"/>
                <a:gd name="T23" fmla="*/ 318 h 340"/>
                <a:gd name="T24" fmla="*/ 62 w 340"/>
                <a:gd name="T25" fmla="*/ 300 h 340"/>
                <a:gd name="T26" fmla="*/ 38 w 340"/>
                <a:gd name="T27" fmla="*/ 278 h 340"/>
                <a:gd name="T28" fmla="*/ 20 w 340"/>
                <a:gd name="T29" fmla="*/ 250 h 340"/>
                <a:gd name="T30" fmla="*/ 8 w 340"/>
                <a:gd name="T31" fmla="*/ 220 h 340"/>
                <a:gd name="T32" fmla="*/ 0 w 340"/>
                <a:gd name="T33" fmla="*/ 186 h 340"/>
                <a:gd name="T34" fmla="*/ 0 w 340"/>
                <a:gd name="T35" fmla="*/ 170 h 340"/>
                <a:gd name="T36" fmla="*/ 4 w 340"/>
                <a:gd name="T37" fmla="*/ 136 h 340"/>
                <a:gd name="T38" fmla="*/ 12 w 340"/>
                <a:gd name="T39" fmla="*/ 104 h 340"/>
                <a:gd name="T40" fmla="*/ 28 w 340"/>
                <a:gd name="T41" fmla="*/ 74 h 340"/>
                <a:gd name="T42" fmla="*/ 50 w 340"/>
                <a:gd name="T43" fmla="*/ 50 h 340"/>
                <a:gd name="T44" fmla="*/ 74 w 340"/>
                <a:gd name="T45" fmla="*/ 28 h 340"/>
                <a:gd name="T46" fmla="*/ 104 w 340"/>
                <a:gd name="T47" fmla="*/ 12 h 340"/>
                <a:gd name="T48" fmla="*/ 136 w 340"/>
                <a:gd name="T49" fmla="*/ 2 h 340"/>
                <a:gd name="T50" fmla="*/ 170 w 340"/>
                <a:gd name="T51" fmla="*/ 0 h 340"/>
                <a:gd name="T52" fmla="*/ 186 w 340"/>
                <a:gd name="T53" fmla="*/ 0 h 340"/>
                <a:gd name="T54" fmla="*/ 220 w 340"/>
                <a:gd name="T55" fmla="*/ 8 h 340"/>
                <a:gd name="T56" fmla="*/ 250 w 340"/>
                <a:gd name="T57" fmla="*/ 20 h 340"/>
                <a:gd name="T58" fmla="*/ 278 w 340"/>
                <a:gd name="T59" fmla="*/ 38 h 340"/>
                <a:gd name="T60" fmla="*/ 300 w 340"/>
                <a:gd name="T61" fmla="*/ 62 h 340"/>
                <a:gd name="T62" fmla="*/ 318 w 340"/>
                <a:gd name="T63" fmla="*/ 88 h 340"/>
                <a:gd name="T64" fmla="*/ 332 w 340"/>
                <a:gd name="T65" fmla="*/ 118 h 340"/>
                <a:gd name="T66" fmla="*/ 338 w 340"/>
                <a:gd name="T67" fmla="*/ 152 h 340"/>
                <a:gd name="T68" fmla="*/ 340 w 340"/>
                <a:gd name="T6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lnTo>
                    <a:pt x="340" y="170"/>
                  </a:lnTo>
                  <a:lnTo>
                    <a:pt x="338" y="186"/>
                  </a:lnTo>
                  <a:lnTo>
                    <a:pt x="336" y="204"/>
                  </a:lnTo>
                  <a:lnTo>
                    <a:pt x="332" y="220"/>
                  </a:lnTo>
                  <a:lnTo>
                    <a:pt x="326" y="236"/>
                  </a:lnTo>
                  <a:lnTo>
                    <a:pt x="318" y="250"/>
                  </a:lnTo>
                  <a:lnTo>
                    <a:pt x="310" y="264"/>
                  </a:lnTo>
                  <a:lnTo>
                    <a:pt x="300" y="278"/>
                  </a:lnTo>
                  <a:lnTo>
                    <a:pt x="290" y="290"/>
                  </a:lnTo>
                  <a:lnTo>
                    <a:pt x="278" y="300"/>
                  </a:lnTo>
                  <a:lnTo>
                    <a:pt x="264" y="310"/>
                  </a:lnTo>
                  <a:lnTo>
                    <a:pt x="250" y="318"/>
                  </a:lnTo>
                  <a:lnTo>
                    <a:pt x="236" y="326"/>
                  </a:lnTo>
                  <a:lnTo>
                    <a:pt x="220" y="332"/>
                  </a:lnTo>
                  <a:lnTo>
                    <a:pt x="204" y="336"/>
                  </a:lnTo>
                  <a:lnTo>
                    <a:pt x="186" y="338"/>
                  </a:lnTo>
                  <a:lnTo>
                    <a:pt x="170" y="340"/>
                  </a:lnTo>
                  <a:lnTo>
                    <a:pt x="170" y="340"/>
                  </a:lnTo>
                  <a:lnTo>
                    <a:pt x="152" y="338"/>
                  </a:lnTo>
                  <a:lnTo>
                    <a:pt x="136" y="336"/>
                  </a:lnTo>
                  <a:lnTo>
                    <a:pt x="120" y="332"/>
                  </a:lnTo>
                  <a:lnTo>
                    <a:pt x="104" y="326"/>
                  </a:lnTo>
                  <a:lnTo>
                    <a:pt x="88" y="318"/>
                  </a:lnTo>
                  <a:lnTo>
                    <a:pt x="74" y="310"/>
                  </a:lnTo>
                  <a:lnTo>
                    <a:pt x="62" y="300"/>
                  </a:lnTo>
                  <a:lnTo>
                    <a:pt x="50" y="290"/>
                  </a:lnTo>
                  <a:lnTo>
                    <a:pt x="38" y="278"/>
                  </a:lnTo>
                  <a:lnTo>
                    <a:pt x="28" y="264"/>
                  </a:lnTo>
                  <a:lnTo>
                    <a:pt x="20" y="250"/>
                  </a:lnTo>
                  <a:lnTo>
                    <a:pt x="12" y="236"/>
                  </a:lnTo>
                  <a:lnTo>
                    <a:pt x="8" y="220"/>
                  </a:lnTo>
                  <a:lnTo>
                    <a:pt x="4" y="204"/>
                  </a:lnTo>
                  <a:lnTo>
                    <a:pt x="0" y="18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4" y="136"/>
                  </a:lnTo>
                  <a:lnTo>
                    <a:pt x="8" y="118"/>
                  </a:lnTo>
                  <a:lnTo>
                    <a:pt x="12" y="104"/>
                  </a:lnTo>
                  <a:lnTo>
                    <a:pt x="20" y="88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4" y="12"/>
                  </a:lnTo>
                  <a:lnTo>
                    <a:pt x="120" y="8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6" y="0"/>
                  </a:lnTo>
                  <a:lnTo>
                    <a:pt x="204" y="2"/>
                  </a:lnTo>
                  <a:lnTo>
                    <a:pt x="220" y="8"/>
                  </a:lnTo>
                  <a:lnTo>
                    <a:pt x="236" y="12"/>
                  </a:lnTo>
                  <a:lnTo>
                    <a:pt x="250" y="20"/>
                  </a:lnTo>
                  <a:lnTo>
                    <a:pt x="264" y="28"/>
                  </a:lnTo>
                  <a:lnTo>
                    <a:pt x="278" y="38"/>
                  </a:lnTo>
                  <a:lnTo>
                    <a:pt x="290" y="50"/>
                  </a:lnTo>
                  <a:lnTo>
                    <a:pt x="300" y="62"/>
                  </a:lnTo>
                  <a:lnTo>
                    <a:pt x="310" y="74"/>
                  </a:lnTo>
                  <a:lnTo>
                    <a:pt x="318" y="88"/>
                  </a:lnTo>
                  <a:lnTo>
                    <a:pt x="326" y="104"/>
                  </a:lnTo>
                  <a:lnTo>
                    <a:pt x="332" y="118"/>
                  </a:lnTo>
                  <a:lnTo>
                    <a:pt x="336" y="136"/>
                  </a:lnTo>
                  <a:lnTo>
                    <a:pt x="338" y="152"/>
                  </a:lnTo>
                  <a:lnTo>
                    <a:pt x="340" y="170"/>
                  </a:lnTo>
                  <a:lnTo>
                    <a:pt x="340" y="170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04" name="Freeform 108"/>
            <p:cNvSpPr>
              <a:spLocks/>
            </p:cNvSpPr>
            <p:nvPr userDrawn="1"/>
          </p:nvSpPr>
          <p:spPr bwMode="auto">
            <a:xfrm>
              <a:off x="7699375" y="5668475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2 w 172"/>
                <a:gd name="T3" fmla="*/ 86 h 172"/>
                <a:gd name="T4" fmla="*/ 170 w 172"/>
                <a:gd name="T5" fmla="*/ 104 h 172"/>
                <a:gd name="T6" fmla="*/ 164 w 172"/>
                <a:gd name="T7" fmla="*/ 120 h 172"/>
                <a:gd name="T8" fmla="*/ 158 w 172"/>
                <a:gd name="T9" fmla="*/ 134 h 172"/>
                <a:gd name="T10" fmla="*/ 146 w 172"/>
                <a:gd name="T11" fmla="*/ 148 h 172"/>
                <a:gd name="T12" fmla="*/ 134 w 172"/>
                <a:gd name="T13" fmla="*/ 158 h 172"/>
                <a:gd name="T14" fmla="*/ 120 w 172"/>
                <a:gd name="T15" fmla="*/ 166 h 172"/>
                <a:gd name="T16" fmla="*/ 102 w 172"/>
                <a:gd name="T17" fmla="*/ 170 h 172"/>
                <a:gd name="T18" fmla="*/ 86 w 172"/>
                <a:gd name="T19" fmla="*/ 172 h 172"/>
                <a:gd name="T20" fmla="*/ 86 w 172"/>
                <a:gd name="T21" fmla="*/ 172 h 172"/>
                <a:gd name="T22" fmla="*/ 68 w 172"/>
                <a:gd name="T23" fmla="*/ 170 h 172"/>
                <a:gd name="T24" fmla="*/ 52 w 172"/>
                <a:gd name="T25" fmla="*/ 166 h 172"/>
                <a:gd name="T26" fmla="*/ 38 w 172"/>
                <a:gd name="T27" fmla="*/ 158 h 172"/>
                <a:gd name="T28" fmla="*/ 24 w 172"/>
                <a:gd name="T29" fmla="*/ 148 h 172"/>
                <a:gd name="T30" fmla="*/ 14 w 172"/>
                <a:gd name="T31" fmla="*/ 134 h 172"/>
                <a:gd name="T32" fmla="*/ 6 w 172"/>
                <a:gd name="T33" fmla="*/ 120 h 172"/>
                <a:gd name="T34" fmla="*/ 2 w 172"/>
                <a:gd name="T35" fmla="*/ 104 h 172"/>
                <a:gd name="T36" fmla="*/ 0 w 172"/>
                <a:gd name="T37" fmla="*/ 86 h 172"/>
                <a:gd name="T38" fmla="*/ 0 w 172"/>
                <a:gd name="T39" fmla="*/ 86 h 172"/>
                <a:gd name="T40" fmla="*/ 2 w 172"/>
                <a:gd name="T41" fmla="*/ 68 h 172"/>
                <a:gd name="T42" fmla="*/ 6 w 172"/>
                <a:gd name="T43" fmla="*/ 52 h 172"/>
                <a:gd name="T44" fmla="*/ 14 w 172"/>
                <a:gd name="T45" fmla="*/ 38 h 172"/>
                <a:gd name="T46" fmla="*/ 24 w 172"/>
                <a:gd name="T47" fmla="*/ 26 h 172"/>
                <a:gd name="T48" fmla="*/ 38 w 172"/>
                <a:gd name="T49" fmla="*/ 14 h 172"/>
                <a:gd name="T50" fmla="*/ 52 w 172"/>
                <a:gd name="T51" fmla="*/ 6 h 172"/>
                <a:gd name="T52" fmla="*/ 68 w 172"/>
                <a:gd name="T53" fmla="*/ 2 h 172"/>
                <a:gd name="T54" fmla="*/ 86 w 172"/>
                <a:gd name="T55" fmla="*/ 0 h 172"/>
                <a:gd name="T56" fmla="*/ 86 w 172"/>
                <a:gd name="T57" fmla="*/ 0 h 172"/>
                <a:gd name="T58" fmla="*/ 102 w 172"/>
                <a:gd name="T59" fmla="*/ 2 h 172"/>
                <a:gd name="T60" fmla="*/ 120 w 172"/>
                <a:gd name="T61" fmla="*/ 6 h 172"/>
                <a:gd name="T62" fmla="*/ 134 w 172"/>
                <a:gd name="T63" fmla="*/ 14 h 172"/>
                <a:gd name="T64" fmla="*/ 146 w 172"/>
                <a:gd name="T65" fmla="*/ 26 h 172"/>
                <a:gd name="T66" fmla="*/ 158 w 172"/>
                <a:gd name="T67" fmla="*/ 38 h 172"/>
                <a:gd name="T68" fmla="*/ 164 w 172"/>
                <a:gd name="T69" fmla="*/ 52 h 172"/>
                <a:gd name="T70" fmla="*/ 170 w 172"/>
                <a:gd name="T71" fmla="*/ 68 h 172"/>
                <a:gd name="T72" fmla="*/ 172 w 172"/>
                <a:gd name="T73" fmla="*/ 86 h 172"/>
                <a:gd name="T74" fmla="*/ 172 w 172"/>
                <a:gd name="T75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0" y="104"/>
                  </a:lnTo>
                  <a:lnTo>
                    <a:pt x="164" y="120"/>
                  </a:lnTo>
                  <a:lnTo>
                    <a:pt x="158" y="134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2" y="170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68" y="170"/>
                  </a:lnTo>
                  <a:lnTo>
                    <a:pt x="52" y="166"/>
                  </a:lnTo>
                  <a:lnTo>
                    <a:pt x="38" y="158"/>
                  </a:lnTo>
                  <a:lnTo>
                    <a:pt x="24" y="148"/>
                  </a:lnTo>
                  <a:lnTo>
                    <a:pt x="14" y="134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6" y="26"/>
                  </a:lnTo>
                  <a:lnTo>
                    <a:pt x="158" y="38"/>
                  </a:lnTo>
                  <a:lnTo>
                    <a:pt x="164" y="52"/>
                  </a:lnTo>
                  <a:lnTo>
                    <a:pt x="170" y="68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109"/>
            <p:cNvSpPr>
              <a:spLocks/>
            </p:cNvSpPr>
            <p:nvPr userDrawn="1"/>
          </p:nvSpPr>
          <p:spPr bwMode="auto">
            <a:xfrm>
              <a:off x="5167313" y="350350"/>
              <a:ext cx="790575" cy="790575"/>
            </a:xfrm>
            <a:custGeom>
              <a:avLst/>
              <a:gdLst>
                <a:gd name="T0" fmla="*/ 498 w 498"/>
                <a:gd name="T1" fmla="*/ 250 h 498"/>
                <a:gd name="T2" fmla="*/ 494 w 498"/>
                <a:gd name="T3" fmla="*/ 300 h 498"/>
                <a:gd name="T4" fmla="*/ 478 w 498"/>
                <a:gd name="T5" fmla="*/ 346 h 498"/>
                <a:gd name="T6" fmla="*/ 456 w 498"/>
                <a:gd name="T7" fmla="*/ 388 h 498"/>
                <a:gd name="T8" fmla="*/ 426 w 498"/>
                <a:gd name="T9" fmla="*/ 426 h 498"/>
                <a:gd name="T10" fmla="*/ 388 w 498"/>
                <a:gd name="T11" fmla="*/ 456 h 498"/>
                <a:gd name="T12" fmla="*/ 346 w 498"/>
                <a:gd name="T13" fmla="*/ 478 h 498"/>
                <a:gd name="T14" fmla="*/ 300 w 498"/>
                <a:gd name="T15" fmla="*/ 492 h 498"/>
                <a:gd name="T16" fmla="*/ 250 w 498"/>
                <a:gd name="T17" fmla="*/ 498 h 498"/>
                <a:gd name="T18" fmla="*/ 224 w 498"/>
                <a:gd name="T19" fmla="*/ 496 h 498"/>
                <a:gd name="T20" fmla="*/ 176 w 498"/>
                <a:gd name="T21" fmla="*/ 486 h 498"/>
                <a:gd name="T22" fmla="*/ 130 w 498"/>
                <a:gd name="T23" fmla="*/ 468 h 498"/>
                <a:gd name="T24" fmla="*/ 92 w 498"/>
                <a:gd name="T25" fmla="*/ 442 h 498"/>
                <a:gd name="T26" fmla="*/ 58 w 498"/>
                <a:gd name="T27" fmla="*/ 408 h 498"/>
                <a:gd name="T28" fmla="*/ 30 w 498"/>
                <a:gd name="T29" fmla="*/ 368 h 498"/>
                <a:gd name="T30" fmla="*/ 12 w 498"/>
                <a:gd name="T31" fmla="*/ 324 h 498"/>
                <a:gd name="T32" fmla="*/ 2 w 498"/>
                <a:gd name="T33" fmla="*/ 274 h 498"/>
                <a:gd name="T34" fmla="*/ 0 w 498"/>
                <a:gd name="T35" fmla="*/ 250 h 498"/>
                <a:gd name="T36" fmla="*/ 6 w 498"/>
                <a:gd name="T37" fmla="*/ 200 h 498"/>
                <a:gd name="T38" fmla="*/ 20 w 498"/>
                <a:gd name="T39" fmla="*/ 152 h 498"/>
                <a:gd name="T40" fmla="*/ 44 w 498"/>
                <a:gd name="T41" fmla="*/ 110 h 498"/>
                <a:gd name="T42" fmla="*/ 74 w 498"/>
                <a:gd name="T43" fmla="*/ 74 h 498"/>
                <a:gd name="T44" fmla="*/ 110 w 498"/>
                <a:gd name="T45" fmla="*/ 42 h 498"/>
                <a:gd name="T46" fmla="*/ 152 w 498"/>
                <a:gd name="T47" fmla="*/ 20 h 498"/>
                <a:gd name="T48" fmla="*/ 200 w 498"/>
                <a:gd name="T49" fmla="*/ 6 h 498"/>
                <a:gd name="T50" fmla="*/ 250 w 498"/>
                <a:gd name="T51" fmla="*/ 0 h 498"/>
                <a:gd name="T52" fmla="*/ 274 w 498"/>
                <a:gd name="T53" fmla="*/ 2 h 498"/>
                <a:gd name="T54" fmla="*/ 324 w 498"/>
                <a:gd name="T55" fmla="*/ 12 h 498"/>
                <a:gd name="T56" fmla="*/ 368 w 498"/>
                <a:gd name="T57" fmla="*/ 30 h 498"/>
                <a:gd name="T58" fmla="*/ 408 w 498"/>
                <a:gd name="T59" fmla="*/ 58 h 498"/>
                <a:gd name="T60" fmla="*/ 442 w 498"/>
                <a:gd name="T61" fmla="*/ 92 h 498"/>
                <a:gd name="T62" fmla="*/ 468 w 498"/>
                <a:gd name="T63" fmla="*/ 130 h 498"/>
                <a:gd name="T64" fmla="*/ 488 w 498"/>
                <a:gd name="T65" fmla="*/ 176 h 498"/>
                <a:gd name="T66" fmla="*/ 498 w 498"/>
                <a:gd name="T67" fmla="*/ 224 h 498"/>
                <a:gd name="T68" fmla="*/ 498 w 498"/>
                <a:gd name="T69" fmla="*/ 25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8" h="498">
                  <a:moveTo>
                    <a:pt x="498" y="250"/>
                  </a:moveTo>
                  <a:lnTo>
                    <a:pt x="498" y="250"/>
                  </a:lnTo>
                  <a:lnTo>
                    <a:pt x="498" y="274"/>
                  </a:lnTo>
                  <a:lnTo>
                    <a:pt x="494" y="300"/>
                  </a:lnTo>
                  <a:lnTo>
                    <a:pt x="488" y="324"/>
                  </a:lnTo>
                  <a:lnTo>
                    <a:pt x="478" y="346"/>
                  </a:lnTo>
                  <a:lnTo>
                    <a:pt x="468" y="368"/>
                  </a:lnTo>
                  <a:lnTo>
                    <a:pt x="456" y="388"/>
                  </a:lnTo>
                  <a:lnTo>
                    <a:pt x="442" y="408"/>
                  </a:lnTo>
                  <a:lnTo>
                    <a:pt x="426" y="426"/>
                  </a:lnTo>
                  <a:lnTo>
                    <a:pt x="408" y="442"/>
                  </a:lnTo>
                  <a:lnTo>
                    <a:pt x="388" y="456"/>
                  </a:lnTo>
                  <a:lnTo>
                    <a:pt x="368" y="468"/>
                  </a:lnTo>
                  <a:lnTo>
                    <a:pt x="346" y="478"/>
                  </a:lnTo>
                  <a:lnTo>
                    <a:pt x="324" y="486"/>
                  </a:lnTo>
                  <a:lnTo>
                    <a:pt x="300" y="492"/>
                  </a:lnTo>
                  <a:lnTo>
                    <a:pt x="274" y="496"/>
                  </a:lnTo>
                  <a:lnTo>
                    <a:pt x="250" y="498"/>
                  </a:lnTo>
                  <a:lnTo>
                    <a:pt x="250" y="498"/>
                  </a:lnTo>
                  <a:lnTo>
                    <a:pt x="224" y="496"/>
                  </a:lnTo>
                  <a:lnTo>
                    <a:pt x="200" y="492"/>
                  </a:lnTo>
                  <a:lnTo>
                    <a:pt x="176" y="486"/>
                  </a:lnTo>
                  <a:lnTo>
                    <a:pt x="152" y="478"/>
                  </a:lnTo>
                  <a:lnTo>
                    <a:pt x="130" y="468"/>
                  </a:lnTo>
                  <a:lnTo>
                    <a:pt x="110" y="456"/>
                  </a:lnTo>
                  <a:lnTo>
                    <a:pt x="92" y="442"/>
                  </a:lnTo>
                  <a:lnTo>
                    <a:pt x="74" y="426"/>
                  </a:lnTo>
                  <a:lnTo>
                    <a:pt x="58" y="408"/>
                  </a:lnTo>
                  <a:lnTo>
                    <a:pt x="44" y="388"/>
                  </a:lnTo>
                  <a:lnTo>
                    <a:pt x="30" y="368"/>
                  </a:lnTo>
                  <a:lnTo>
                    <a:pt x="20" y="346"/>
                  </a:lnTo>
                  <a:lnTo>
                    <a:pt x="12" y="324"/>
                  </a:lnTo>
                  <a:lnTo>
                    <a:pt x="6" y="300"/>
                  </a:lnTo>
                  <a:lnTo>
                    <a:pt x="2" y="27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24"/>
                  </a:lnTo>
                  <a:lnTo>
                    <a:pt x="6" y="200"/>
                  </a:lnTo>
                  <a:lnTo>
                    <a:pt x="12" y="176"/>
                  </a:lnTo>
                  <a:lnTo>
                    <a:pt x="20" y="152"/>
                  </a:lnTo>
                  <a:lnTo>
                    <a:pt x="30" y="130"/>
                  </a:lnTo>
                  <a:lnTo>
                    <a:pt x="44" y="110"/>
                  </a:lnTo>
                  <a:lnTo>
                    <a:pt x="58" y="92"/>
                  </a:lnTo>
                  <a:lnTo>
                    <a:pt x="74" y="74"/>
                  </a:lnTo>
                  <a:lnTo>
                    <a:pt x="92" y="58"/>
                  </a:lnTo>
                  <a:lnTo>
                    <a:pt x="110" y="42"/>
                  </a:lnTo>
                  <a:lnTo>
                    <a:pt x="130" y="30"/>
                  </a:lnTo>
                  <a:lnTo>
                    <a:pt x="152" y="20"/>
                  </a:lnTo>
                  <a:lnTo>
                    <a:pt x="176" y="12"/>
                  </a:lnTo>
                  <a:lnTo>
                    <a:pt x="200" y="6"/>
                  </a:lnTo>
                  <a:lnTo>
                    <a:pt x="224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74" y="2"/>
                  </a:lnTo>
                  <a:lnTo>
                    <a:pt x="300" y="6"/>
                  </a:lnTo>
                  <a:lnTo>
                    <a:pt x="324" y="12"/>
                  </a:lnTo>
                  <a:lnTo>
                    <a:pt x="346" y="20"/>
                  </a:lnTo>
                  <a:lnTo>
                    <a:pt x="368" y="30"/>
                  </a:lnTo>
                  <a:lnTo>
                    <a:pt x="388" y="42"/>
                  </a:lnTo>
                  <a:lnTo>
                    <a:pt x="408" y="58"/>
                  </a:lnTo>
                  <a:lnTo>
                    <a:pt x="426" y="74"/>
                  </a:lnTo>
                  <a:lnTo>
                    <a:pt x="442" y="92"/>
                  </a:lnTo>
                  <a:lnTo>
                    <a:pt x="456" y="110"/>
                  </a:lnTo>
                  <a:lnTo>
                    <a:pt x="468" y="130"/>
                  </a:lnTo>
                  <a:lnTo>
                    <a:pt x="478" y="152"/>
                  </a:lnTo>
                  <a:lnTo>
                    <a:pt x="488" y="176"/>
                  </a:lnTo>
                  <a:lnTo>
                    <a:pt x="494" y="200"/>
                  </a:lnTo>
                  <a:lnTo>
                    <a:pt x="498" y="224"/>
                  </a:lnTo>
                  <a:lnTo>
                    <a:pt x="498" y="250"/>
                  </a:lnTo>
                  <a:lnTo>
                    <a:pt x="498" y="25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06" name="Freeform 110"/>
            <p:cNvSpPr>
              <a:spLocks/>
            </p:cNvSpPr>
            <p:nvPr userDrawn="1"/>
          </p:nvSpPr>
          <p:spPr bwMode="auto">
            <a:xfrm>
              <a:off x="5292725" y="563075"/>
              <a:ext cx="539750" cy="539750"/>
            </a:xfrm>
            <a:custGeom>
              <a:avLst/>
              <a:gdLst>
                <a:gd name="T0" fmla="*/ 340 w 340"/>
                <a:gd name="T1" fmla="*/ 170 h 340"/>
                <a:gd name="T2" fmla="*/ 336 w 340"/>
                <a:gd name="T3" fmla="*/ 204 h 340"/>
                <a:gd name="T4" fmla="*/ 326 w 340"/>
                <a:gd name="T5" fmla="*/ 236 h 340"/>
                <a:gd name="T6" fmla="*/ 310 w 340"/>
                <a:gd name="T7" fmla="*/ 264 h 340"/>
                <a:gd name="T8" fmla="*/ 290 w 340"/>
                <a:gd name="T9" fmla="*/ 290 h 340"/>
                <a:gd name="T10" fmla="*/ 264 w 340"/>
                <a:gd name="T11" fmla="*/ 310 h 340"/>
                <a:gd name="T12" fmla="*/ 236 w 340"/>
                <a:gd name="T13" fmla="*/ 326 h 340"/>
                <a:gd name="T14" fmla="*/ 204 w 340"/>
                <a:gd name="T15" fmla="*/ 336 h 340"/>
                <a:gd name="T16" fmla="*/ 170 w 340"/>
                <a:gd name="T17" fmla="*/ 340 h 340"/>
                <a:gd name="T18" fmla="*/ 152 w 340"/>
                <a:gd name="T19" fmla="*/ 338 h 340"/>
                <a:gd name="T20" fmla="*/ 120 w 340"/>
                <a:gd name="T21" fmla="*/ 332 h 340"/>
                <a:gd name="T22" fmla="*/ 88 w 340"/>
                <a:gd name="T23" fmla="*/ 318 h 340"/>
                <a:gd name="T24" fmla="*/ 62 w 340"/>
                <a:gd name="T25" fmla="*/ 300 h 340"/>
                <a:gd name="T26" fmla="*/ 38 w 340"/>
                <a:gd name="T27" fmla="*/ 278 h 340"/>
                <a:gd name="T28" fmla="*/ 20 w 340"/>
                <a:gd name="T29" fmla="*/ 250 h 340"/>
                <a:gd name="T30" fmla="*/ 8 w 340"/>
                <a:gd name="T31" fmla="*/ 220 h 340"/>
                <a:gd name="T32" fmla="*/ 0 w 340"/>
                <a:gd name="T33" fmla="*/ 186 h 340"/>
                <a:gd name="T34" fmla="*/ 0 w 340"/>
                <a:gd name="T35" fmla="*/ 170 h 340"/>
                <a:gd name="T36" fmla="*/ 4 w 340"/>
                <a:gd name="T37" fmla="*/ 136 h 340"/>
                <a:gd name="T38" fmla="*/ 12 w 340"/>
                <a:gd name="T39" fmla="*/ 104 h 340"/>
                <a:gd name="T40" fmla="*/ 28 w 340"/>
                <a:gd name="T41" fmla="*/ 74 h 340"/>
                <a:gd name="T42" fmla="*/ 50 w 340"/>
                <a:gd name="T43" fmla="*/ 50 h 340"/>
                <a:gd name="T44" fmla="*/ 74 w 340"/>
                <a:gd name="T45" fmla="*/ 28 h 340"/>
                <a:gd name="T46" fmla="*/ 104 w 340"/>
                <a:gd name="T47" fmla="*/ 12 h 340"/>
                <a:gd name="T48" fmla="*/ 136 w 340"/>
                <a:gd name="T49" fmla="*/ 2 h 340"/>
                <a:gd name="T50" fmla="*/ 170 w 340"/>
                <a:gd name="T51" fmla="*/ 0 h 340"/>
                <a:gd name="T52" fmla="*/ 186 w 340"/>
                <a:gd name="T53" fmla="*/ 0 h 340"/>
                <a:gd name="T54" fmla="*/ 220 w 340"/>
                <a:gd name="T55" fmla="*/ 8 h 340"/>
                <a:gd name="T56" fmla="*/ 250 w 340"/>
                <a:gd name="T57" fmla="*/ 20 h 340"/>
                <a:gd name="T58" fmla="*/ 278 w 340"/>
                <a:gd name="T59" fmla="*/ 38 h 340"/>
                <a:gd name="T60" fmla="*/ 300 w 340"/>
                <a:gd name="T61" fmla="*/ 62 h 340"/>
                <a:gd name="T62" fmla="*/ 318 w 340"/>
                <a:gd name="T63" fmla="*/ 88 h 340"/>
                <a:gd name="T64" fmla="*/ 332 w 340"/>
                <a:gd name="T65" fmla="*/ 118 h 340"/>
                <a:gd name="T66" fmla="*/ 338 w 340"/>
                <a:gd name="T67" fmla="*/ 152 h 340"/>
                <a:gd name="T68" fmla="*/ 340 w 340"/>
                <a:gd name="T6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lnTo>
                    <a:pt x="340" y="170"/>
                  </a:lnTo>
                  <a:lnTo>
                    <a:pt x="338" y="186"/>
                  </a:lnTo>
                  <a:lnTo>
                    <a:pt x="336" y="204"/>
                  </a:lnTo>
                  <a:lnTo>
                    <a:pt x="332" y="220"/>
                  </a:lnTo>
                  <a:lnTo>
                    <a:pt x="326" y="236"/>
                  </a:lnTo>
                  <a:lnTo>
                    <a:pt x="318" y="250"/>
                  </a:lnTo>
                  <a:lnTo>
                    <a:pt x="310" y="264"/>
                  </a:lnTo>
                  <a:lnTo>
                    <a:pt x="300" y="278"/>
                  </a:lnTo>
                  <a:lnTo>
                    <a:pt x="290" y="290"/>
                  </a:lnTo>
                  <a:lnTo>
                    <a:pt x="278" y="300"/>
                  </a:lnTo>
                  <a:lnTo>
                    <a:pt x="264" y="310"/>
                  </a:lnTo>
                  <a:lnTo>
                    <a:pt x="250" y="318"/>
                  </a:lnTo>
                  <a:lnTo>
                    <a:pt x="236" y="326"/>
                  </a:lnTo>
                  <a:lnTo>
                    <a:pt x="220" y="332"/>
                  </a:lnTo>
                  <a:lnTo>
                    <a:pt x="204" y="336"/>
                  </a:lnTo>
                  <a:lnTo>
                    <a:pt x="186" y="338"/>
                  </a:lnTo>
                  <a:lnTo>
                    <a:pt x="170" y="340"/>
                  </a:lnTo>
                  <a:lnTo>
                    <a:pt x="170" y="340"/>
                  </a:lnTo>
                  <a:lnTo>
                    <a:pt x="152" y="338"/>
                  </a:lnTo>
                  <a:lnTo>
                    <a:pt x="136" y="336"/>
                  </a:lnTo>
                  <a:lnTo>
                    <a:pt x="120" y="332"/>
                  </a:lnTo>
                  <a:lnTo>
                    <a:pt x="104" y="326"/>
                  </a:lnTo>
                  <a:lnTo>
                    <a:pt x="88" y="318"/>
                  </a:lnTo>
                  <a:lnTo>
                    <a:pt x="74" y="310"/>
                  </a:lnTo>
                  <a:lnTo>
                    <a:pt x="62" y="300"/>
                  </a:lnTo>
                  <a:lnTo>
                    <a:pt x="50" y="290"/>
                  </a:lnTo>
                  <a:lnTo>
                    <a:pt x="38" y="278"/>
                  </a:lnTo>
                  <a:lnTo>
                    <a:pt x="28" y="264"/>
                  </a:lnTo>
                  <a:lnTo>
                    <a:pt x="20" y="250"/>
                  </a:lnTo>
                  <a:lnTo>
                    <a:pt x="12" y="236"/>
                  </a:lnTo>
                  <a:lnTo>
                    <a:pt x="8" y="220"/>
                  </a:lnTo>
                  <a:lnTo>
                    <a:pt x="4" y="204"/>
                  </a:lnTo>
                  <a:lnTo>
                    <a:pt x="0" y="18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4" y="136"/>
                  </a:lnTo>
                  <a:lnTo>
                    <a:pt x="8" y="118"/>
                  </a:lnTo>
                  <a:lnTo>
                    <a:pt x="12" y="104"/>
                  </a:lnTo>
                  <a:lnTo>
                    <a:pt x="20" y="88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4" y="12"/>
                  </a:lnTo>
                  <a:lnTo>
                    <a:pt x="120" y="8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6" y="0"/>
                  </a:lnTo>
                  <a:lnTo>
                    <a:pt x="204" y="2"/>
                  </a:lnTo>
                  <a:lnTo>
                    <a:pt x="220" y="8"/>
                  </a:lnTo>
                  <a:lnTo>
                    <a:pt x="236" y="12"/>
                  </a:lnTo>
                  <a:lnTo>
                    <a:pt x="250" y="20"/>
                  </a:lnTo>
                  <a:lnTo>
                    <a:pt x="264" y="28"/>
                  </a:lnTo>
                  <a:lnTo>
                    <a:pt x="278" y="38"/>
                  </a:lnTo>
                  <a:lnTo>
                    <a:pt x="290" y="50"/>
                  </a:lnTo>
                  <a:lnTo>
                    <a:pt x="300" y="62"/>
                  </a:lnTo>
                  <a:lnTo>
                    <a:pt x="310" y="74"/>
                  </a:lnTo>
                  <a:lnTo>
                    <a:pt x="318" y="88"/>
                  </a:lnTo>
                  <a:lnTo>
                    <a:pt x="326" y="104"/>
                  </a:lnTo>
                  <a:lnTo>
                    <a:pt x="332" y="118"/>
                  </a:lnTo>
                  <a:lnTo>
                    <a:pt x="336" y="136"/>
                  </a:lnTo>
                  <a:lnTo>
                    <a:pt x="338" y="152"/>
                  </a:lnTo>
                  <a:lnTo>
                    <a:pt x="340" y="170"/>
                  </a:lnTo>
                  <a:lnTo>
                    <a:pt x="340" y="170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07" name="Freeform 111"/>
            <p:cNvSpPr>
              <a:spLocks/>
            </p:cNvSpPr>
            <p:nvPr userDrawn="1"/>
          </p:nvSpPr>
          <p:spPr bwMode="auto">
            <a:xfrm>
              <a:off x="5426075" y="804375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2 w 172"/>
                <a:gd name="T3" fmla="*/ 86 h 172"/>
                <a:gd name="T4" fmla="*/ 170 w 172"/>
                <a:gd name="T5" fmla="*/ 104 h 172"/>
                <a:gd name="T6" fmla="*/ 164 w 172"/>
                <a:gd name="T7" fmla="*/ 120 h 172"/>
                <a:gd name="T8" fmla="*/ 158 w 172"/>
                <a:gd name="T9" fmla="*/ 134 h 172"/>
                <a:gd name="T10" fmla="*/ 146 w 172"/>
                <a:gd name="T11" fmla="*/ 148 h 172"/>
                <a:gd name="T12" fmla="*/ 134 w 172"/>
                <a:gd name="T13" fmla="*/ 158 h 172"/>
                <a:gd name="T14" fmla="*/ 120 w 172"/>
                <a:gd name="T15" fmla="*/ 166 h 172"/>
                <a:gd name="T16" fmla="*/ 102 w 172"/>
                <a:gd name="T17" fmla="*/ 170 h 172"/>
                <a:gd name="T18" fmla="*/ 86 w 172"/>
                <a:gd name="T19" fmla="*/ 172 h 172"/>
                <a:gd name="T20" fmla="*/ 86 w 172"/>
                <a:gd name="T21" fmla="*/ 172 h 172"/>
                <a:gd name="T22" fmla="*/ 68 w 172"/>
                <a:gd name="T23" fmla="*/ 170 h 172"/>
                <a:gd name="T24" fmla="*/ 52 w 172"/>
                <a:gd name="T25" fmla="*/ 166 h 172"/>
                <a:gd name="T26" fmla="*/ 38 w 172"/>
                <a:gd name="T27" fmla="*/ 158 h 172"/>
                <a:gd name="T28" fmla="*/ 24 w 172"/>
                <a:gd name="T29" fmla="*/ 148 h 172"/>
                <a:gd name="T30" fmla="*/ 14 w 172"/>
                <a:gd name="T31" fmla="*/ 134 h 172"/>
                <a:gd name="T32" fmla="*/ 6 w 172"/>
                <a:gd name="T33" fmla="*/ 120 h 172"/>
                <a:gd name="T34" fmla="*/ 2 w 172"/>
                <a:gd name="T35" fmla="*/ 104 h 172"/>
                <a:gd name="T36" fmla="*/ 0 w 172"/>
                <a:gd name="T37" fmla="*/ 86 h 172"/>
                <a:gd name="T38" fmla="*/ 0 w 172"/>
                <a:gd name="T39" fmla="*/ 86 h 172"/>
                <a:gd name="T40" fmla="*/ 2 w 172"/>
                <a:gd name="T41" fmla="*/ 68 h 172"/>
                <a:gd name="T42" fmla="*/ 6 w 172"/>
                <a:gd name="T43" fmla="*/ 52 h 172"/>
                <a:gd name="T44" fmla="*/ 14 w 172"/>
                <a:gd name="T45" fmla="*/ 38 h 172"/>
                <a:gd name="T46" fmla="*/ 24 w 172"/>
                <a:gd name="T47" fmla="*/ 26 h 172"/>
                <a:gd name="T48" fmla="*/ 38 w 172"/>
                <a:gd name="T49" fmla="*/ 14 h 172"/>
                <a:gd name="T50" fmla="*/ 52 w 172"/>
                <a:gd name="T51" fmla="*/ 6 h 172"/>
                <a:gd name="T52" fmla="*/ 68 w 172"/>
                <a:gd name="T53" fmla="*/ 2 h 172"/>
                <a:gd name="T54" fmla="*/ 86 w 172"/>
                <a:gd name="T55" fmla="*/ 0 h 172"/>
                <a:gd name="T56" fmla="*/ 86 w 172"/>
                <a:gd name="T57" fmla="*/ 0 h 172"/>
                <a:gd name="T58" fmla="*/ 102 w 172"/>
                <a:gd name="T59" fmla="*/ 2 h 172"/>
                <a:gd name="T60" fmla="*/ 120 w 172"/>
                <a:gd name="T61" fmla="*/ 6 h 172"/>
                <a:gd name="T62" fmla="*/ 134 w 172"/>
                <a:gd name="T63" fmla="*/ 14 h 172"/>
                <a:gd name="T64" fmla="*/ 146 w 172"/>
                <a:gd name="T65" fmla="*/ 26 h 172"/>
                <a:gd name="T66" fmla="*/ 158 w 172"/>
                <a:gd name="T67" fmla="*/ 38 h 172"/>
                <a:gd name="T68" fmla="*/ 164 w 172"/>
                <a:gd name="T69" fmla="*/ 52 h 172"/>
                <a:gd name="T70" fmla="*/ 170 w 172"/>
                <a:gd name="T71" fmla="*/ 68 h 172"/>
                <a:gd name="T72" fmla="*/ 172 w 172"/>
                <a:gd name="T73" fmla="*/ 86 h 172"/>
                <a:gd name="T74" fmla="*/ 172 w 172"/>
                <a:gd name="T75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0" y="104"/>
                  </a:lnTo>
                  <a:lnTo>
                    <a:pt x="164" y="120"/>
                  </a:lnTo>
                  <a:lnTo>
                    <a:pt x="158" y="134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2" y="170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68" y="170"/>
                  </a:lnTo>
                  <a:lnTo>
                    <a:pt x="52" y="166"/>
                  </a:lnTo>
                  <a:lnTo>
                    <a:pt x="38" y="158"/>
                  </a:lnTo>
                  <a:lnTo>
                    <a:pt x="24" y="148"/>
                  </a:lnTo>
                  <a:lnTo>
                    <a:pt x="14" y="134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6" y="26"/>
                  </a:lnTo>
                  <a:lnTo>
                    <a:pt x="158" y="38"/>
                  </a:lnTo>
                  <a:lnTo>
                    <a:pt x="164" y="52"/>
                  </a:lnTo>
                  <a:lnTo>
                    <a:pt x="170" y="68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112"/>
            <p:cNvSpPr>
              <a:spLocks/>
            </p:cNvSpPr>
            <p:nvPr userDrawn="1"/>
          </p:nvSpPr>
          <p:spPr bwMode="auto">
            <a:xfrm>
              <a:off x="6313488" y="90000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2 w 860"/>
                <a:gd name="T3" fmla="*/ 516 h 860"/>
                <a:gd name="T4" fmla="*/ 828 w 860"/>
                <a:gd name="T5" fmla="*/ 596 h 860"/>
                <a:gd name="T6" fmla="*/ 788 w 860"/>
                <a:gd name="T7" fmla="*/ 670 h 860"/>
                <a:gd name="T8" fmla="*/ 734 w 860"/>
                <a:gd name="T9" fmla="*/ 734 h 860"/>
                <a:gd name="T10" fmla="*/ 672 w 860"/>
                <a:gd name="T11" fmla="*/ 786 h 860"/>
                <a:gd name="T12" fmla="*/ 598 w 860"/>
                <a:gd name="T13" fmla="*/ 826 h 860"/>
                <a:gd name="T14" fmla="*/ 518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6 w 860"/>
                <a:gd name="T23" fmla="*/ 808 h 860"/>
                <a:gd name="T24" fmla="*/ 158 w 860"/>
                <a:gd name="T25" fmla="*/ 762 h 860"/>
                <a:gd name="T26" fmla="*/ 100 w 860"/>
                <a:gd name="T27" fmla="*/ 702 h 860"/>
                <a:gd name="T28" fmla="*/ 52 w 860"/>
                <a:gd name="T29" fmla="*/ 634 h 860"/>
                <a:gd name="T30" fmla="*/ 20 w 860"/>
                <a:gd name="T31" fmla="*/ 558 h 860"/>
                <a:gd name="T32" fmla="*/ 4 w 860"/>
                <a:gd name="T33" fmla="*/ 474 h 860"/>
                <a:gd name="T34" fmla="*/ 0 w 860"/>
                <a:gd name="T35" fmla="*/ 430 h 860"/>
                <a:gd name="T36" fmla="*/ 10 w 860"/>
                <a:gd name="T37" fmla="*/ 342 h 860"/>
                <a:gd name="T38" fmla="*/ 34 w 860"/>
                <a:gd name="T39" fmla="*/ 262 h 860"/>
                <a:gd name="T40" fmla="*/ 74 w 860"/>
                <a:gd name="T41" fmla="*/ 188 h 860"/>
                <a:gd name="T42" fmla="*/ 126 w 860"/>
                <a:gd name="T43" fmla="*/ 126 h 860"/>
                <a:gd name="T44" fmla="*/ 190 w 860"/>
                <a:gd name="T45" fmla="*/ 72 h 860"/>
                <a:gd name="T46" fmla="*/ 264 w 860"/>
                <a:gd name="T47" fmla="*/ 34 h 860"/>
                <a:gd name="T48" fmla="*/ 344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18 h 860"/>
                <a:gd name="T56" fmla="*/ 636 w 860"/>
                <a:gd name="T57" fmla="*/ 52 h 860"/>
                <a:gd name="T58" fmla="*/ 704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2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2" y="516"/>
                  </a:lnTo>
                  <a:lnTo>
                    <a:pt x="842" y="558"/>
                  </a:lnTo>
                  <a:lnTo>
                    <a:pt x="828" y="596"/>
                  </a:lnTo>
                  <a:lnTo>
                    <a:pt x="808" y="634"/>
                  </a:lnTo>
                  <a:lnTo>
                    <a:pt x="788" y="670"/>
                  </a:lnTo>
                  <a:lnTo>
                    <a:pt x="762" y="702"/>
                  </a:lnTo>
                  <a:lnTo>
                    <a:pt x="734" y="734"/>
                  </a:lnTo>
                  <a:lnTo>
                    <a:pt x="704" y="762"/>
                  </a:lnTo>
                  <a:lnTo>
                    <a:pt x="672" y="786"/>
                  </a:lnTo>
                  <a:lnTo>
                    <a:pt x="636" y="808"/>
                  </a:lnTo>
                  <a:lnTo>
                    <a:pt x="598" y="826"/>
                  </a:lnTo>
                  <a:lnTo>
                    <a:pt x="558" y="840"/>
                  </a:lnTo>
                  <a:lnTo>
                    <a:pt x="518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4" y="850"/>
                  </a:lnTo>
                  <a:lnTo>
                    <a:pt x="302" y="840"/>
                  </a:lnTo>
                  <a:lnTo>
                    <a:pt x="264" y="826"/>
                  </a:lnTo>
                  <a:lnTo>
                    <a:pt x="226" y="808"/>
                  </a:lnTo>
                  <a:lnTo>
                    <a:pt x="190" y="786"/>
                  </a:lnTo>
                  <a:lnTo>
                    <a:pt x="158" y="762"/>
                  </a:lnTo>
                  <a:lnTo>
                    <a:pt x="126" y="734"/>
                  </a:lnTo>
                  <a:lnTo>
                    <a:pt x="100" y="702"/>
                  </a:lnTo>
                  <a:lnTo>
                    <a:pt x="74" y="670"/>
                  </a:lnTo>
                  <a:lnTo>
                    <a:pt x="52" y="634"/>
                  </a:lnTo>
                  <a:lnTo>
                    <a:pt x="34" y="596"/>
                  </a:lnTo>
                  <a:lnTo>
                    <a:pt x="20" y="558"/>
                  </a:lnTo>
                  <a:lnTo>
                    <a:pt x="10" y="516"/>
                  </a:lnTo>
                  <a:lnTo>
                    <a:pt x="4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4" y="386"/>
                  </a:lnTo>
                  <a:lnTo>
                    <a:pt x="10" y="342"/>
                  </a:lnTo>
                  <a:lnTo>
                    <a:pt x="20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4" y="188"/>
                  </a:lnTo>
                  <a:lnTo>
                    <a:pt x="100" y="156"/>
                  </a:lnTo>
                  <a:lnTo>
                    <a:pt x="126" y="126"/>
                  </a:lnTo>
                  <a:lnTo>
                    <a:pt x="158" y="98"/>
                  </a:lnTo>
                  <a:lnTo>
                    <a:pt x="190" y="72"/>
                  </a:lnTo>
                  <a:lnTo>
                    <a:pt x="226" y="52"/>
                  </a:lnTo>
                  <a:lnTo>
                    <a:pt x="264" y="34"/>
                  </a:lnTo>
                  <a:lnTo>
                    <a:pt x="302" y="18"/>
                  </a:lnTo>
                  <a:lnTo>
                    <a:pt x="344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8" y="8"/>
                  </a:lnTo>
                  <a:lnTo>
                    <a:pt x="558" y="18"/>
                  </a:lnTo>
                  <a:lnTo>
                    <a:pt x="598" y="34"/>
                  </a:lnTo>
                  <a:lnTo>
                    <a:pt x="636" y="52"/>
                  </a:lnTo>
                  <a:lnTo>
                    <a:pt x="672" y="72"/>
                  </a:lnTo>
                  <a:lnTo>
                    <a:pt x="704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8" y="188"/>
                  </a:lnTo>
                  <a:lnTo>
                    <a:pt x="808" y="224"/>
                  </a:lnTo>
                  <a:lnTo>
                    <a:pt x="828" y="262"/>
                  </a:lnTo>
                  <a:lnTo>
                    <a:pt x="842" y="302"/>
                  </a:lnTo>
                  <a:lnTo>
                    <a:pt x="852" y="342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09" name="Freeform 113"/>
            <p:cNvSpPr>
              <a:spLocks/>
            </p:cNvSpPr>
            <p:nvPr userDrawn="1"/>
          </p:nvSpPr>
          <p:spPr bwMode="auto">
            <a:xfrm>
              <a:off x="6532563" y="455125"/>
              <a:ext cx="930275" cy="930275"/>
            </a:xfrm>
            <a:custGeom>
              <a:avLst/>
              <a:gdLst>
                <a:gd name="T0" fmla="*/ 586 w 586"/>
                <a:gd name="T1" fmla="*/ 292 h 586"/>
                <a:gd name="T2" fmla="*/ 580 w 586"/>
                <a:gd name="T3" fmla="*/ 352 h 586"/>
                <a:gd name="T4" fmla="*/ 564 w 586"/>
                <a:gd name="T5" fmla="*/ 408 h 586"/>
                <a:gd name="T6" fmla="*/ 536 w 586"/>
                <a:gd name="T7" fmla="*/ 458 h 586"/>
                <a:gd name="T8" fmla="*/ 500 w 586"/>
                <a:gd name="T9" fmla="*/ 500 h 586"/>
                <a:gd name="T10" fmla="*/ 458 w 586"/>
                <a:gd name="T11" fmla="*/ 536 h 586"/>
                <a:gd name="T12" fmla="*/ 408 w 586"/>
                <a:gd name="T13" fmla="*/ 564 h 586"/>
                <a:gd name="T14" fmla="*/ 352 w 586"/>
                <a:gd name="T15" fmla="*/ 580 h 586"/>
                <a:gd name="T16" fmla="*/ 292 w 586"/>
                <a:gd name="T17" fmla="*/ 586 h 586"/>
                <a:gd name="T18" fmla="*/ 262 w 586"/>
                <a:gd name="T19" fmla="*/ 586 h 586"/>
                <a:gd name="T20" fmla="*/ 206 w 586"/>
                <a:gd name="T21" fmla="*/ 574 h 586"/>
                <a:gd name="T22" fmla="*/ 152 w 586"/>
                <a:gd name="T23" fmla="*/ 552 h 586"/>
                <a:gd name="T24" fmla="*/ 106 w 586"/>
                <a:gd name="T25" fmla="*/ 520 h 586"/>
                <a:gd name="T26" fmla="*/ 66 w 586"/>
                <a:gd name="T27" fmla="*/ 480 h 586"/>
                <a:gd name="T28" fmla="*/ 34 w 586"/>
                <a:gd name="T29" fmla="*/ 432 h 586"/>
                <a:gd name="T30" fmla="*/ 12 w 586"/>
                <a:gd name="T31" fmla="*/ 380 h 586"/>
                <a:gd name="T32" fmla="*/ 0 w 586"/>
                <a:gd name="T33" fmla="*/ 322 h 586"/>
                <a:gd name="T34" fmla="*/ 0 w 586"/>
                <a:gd name="T35" fmla="*/ 292 h 586"/>
                <a:gd name="T36" fmla="*/ 6 w 586"/>
                <a:gd name="T37" fmla="*/ 234 h 586"/>
                <a:gd name="T38" fmla="*/ 22 w 586"/>
                <a:gd name="T39" fmla="*/ 178 h 586"/>
                <a:gd name="T40" fmla="*/ 50 w 586"/>
                <a:gd name="T41" fmla="*/ 128 h 586"/>
                <a:gd name="T42" fmla="*/ 86 w 586"/>
                <a:gd name="T43" fmla="*/ 86 h 586"/>
                <a:gd name="T44" fmla="*/ 128 w 586"/>
                <a:gd name="T45" fmla="*/ 50 h 586"/>
                <a:gd name="T46" fmla="*/ 178 w 586"/>
                <a:gd name="T47" fmla="*/ 22 h 586"/>
                <a:gd name="T48" fmla="*/ 234 w 586"/>
                <a:gd name="T49" fmla="*/ 6 h 586"/>
                <a:gd name="T50" fmla="*/ 292 w 586"/>
                <a:gd name="T51" fmla="*/ 0 h 586"/>
                <a:gd name="T52" fmla="*/ 322 w 586"/>
                <a:gd name="T53" fmla="*/ 0 h 586"/>
                <a:gd name="T54" fmla="*/ 380 w 586"/>
                <a:gd name="T55" fmla="*/ 12 h 586"/>
                <a:gd name="T56" fmla="*/ 432 w 586"/>
                <a:gd name="T57" fmla="*/ 34 h 586"/>
                <a:gd name="T58" fmla="*/ 480 w 586"/>
                <a:gd name="T59" fmla="*/ 66 h 586"/>
                <a:gd name="T60" fmla="*/ 520 w 586"/>
                <a:gd name="T61" fmla="*/ 106 h 586"/>
                <a:gd name="T62" fmla="*/ 552 w 586"/>
                <a:gd name="T63" fmla="*/ 152 h 586"/>
                <a:gd name="T64" fmla="*/ 574 w 586"/>
                <a:gd name="T65" fmla="*/ 206 h 586"/>
                <a:gd name="T66" fmla="*/ 586 w 586"/>
                <a:gd name="T67" fmla="*/ 262 h 586"/>
                <a:gd name="T68" fmla="*/ 586 w 586"/>
                <a:gd name="T69" fmla="*/ 29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6" h="586">
                  <a:moveTo>
                    <a:pt x="586" y="292"/>
                  </a:moveTo>
                  <a:lnTo>
                    <a:pt x="586" y="292"/>
                  </a:lnTo>
                  <a:lnTo>
                    <a:pt x="586" y="322"/>
                  </a:lnTo>
                  <a:lnTo>
                    <a:pt x="580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2"/>
                  </a:lnTo>
                  <a:lnTo>
                    <a:pt x="536" y="458"/>
                  </a:lnTo>
                  <a:lnTo>
                    <a:pt x="520" y="480"/>
                  </a:lnTo>
                  <a:lnTo>
                    <a:pt x="500" y="500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2" y="552"/>
                  </a:lnTo>
                  <a:lnTo>
                    <a:pt x="408" y="564"/>
                  </a:lnTo>
                  <a:lnTo>
                    <a:pt x="380" y="574"/>
                  </a:lnTo>
                  <a:lnTo>
                    <a:pt x="352" y="580"/>
                  </a:lnTo>
                  <a:lnTo>
                    <a:pt x="322" y="586"/>
                  </a:lnTo>
                  <a:lnTo>
                    <a:pt x="292" y="586"/>
                  </a:lnTo>
                  <a:lnTo>
                    <a:pt x="292" y="586"/>
                  </a:lnTo>
                  <a:lnTo>
                    <a:pt x="262" y="586"/>
                  </a:lnTo>
                  <a:lnTo>
                    <a:pt x="234" y="580"/>
                  </a:lnTo>
                  <a:lnTo>
                    <a:pt x="206" y="574"/>
                  </a:lnTo>
                  <a:lnTo>
                    <a:pt x="178" y="564"/>
                  </a:lnTo>
                  <a:lnTo>
                    <a:pt x="152" y="552"/>
                  </a:lnTo>
                  <a:lnTo>
                    <a:pt x="128" y="536"/>
                  </a:lnTo>
                  <a:lnTo>
                    <a:pt x="106" y="520"/>
                  </a:lnTo>
                  <a:lnTo>
                    <a:pt x="86" y="500"/>
                  </a:lnTo>
                  <a:lnTo>
                    <a:pt x="66" y="480"/>
                  </a:lnTo>
                  <a:lnTo>
                    <a:pt x="50" y="458"/>
                  </a:lnTo>
                  <a:lnTo>
                    <a:pt x="34" y="432"/>
                  </a:lnTo>
                  <a:lnTo>
                    <a:pt x="22" y="408"/>
                  </a:lnTo>
                  <a:lnTo>
                    <a:pt x="12" y="380"/>
                  </a:lnTo>
                  <a:lnTo>
                    <a:pt x="6" y="352"/>
                  </a:lnTo>
                  <a:lnTo>
                    <a:pt x="0" y="32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62"/>
                  </a:lnTo>
                  <a:lnTo>
                    <a:pt x="6" y="234"/>
                  </a:lnTo>
                  <a:lnTo>
                    <a:pt x="12" y="206"/>
                  </a:lnTo>
                  <a:lnTo>
                    <a:pt x="22" y="178"/>
                  </a:lnTo>
                  <a:lnTo>
                    <a:pt x="34" y="152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6" y="86"/>
                  </a:lnTo>
                  <a:lnTo>
                    <a:pt x="106" y="66"/>
                  </a:lnTo>
                  <a:lnTo>
                    <a:pt x="128" y="50"/>
                  </a:lnTo>
                  <a:lnTo>
                    <a:pt x="152" y="34"/>
                  </a:lnTo>
                  <a:lnTo>
                    <a:pt x="178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2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322" y="0"/>
                  </a:lnTo>
                  <a:lnTo>
                    <a:pt x="352" y="6"/>
                  </a:lnTo>
                  <a:lnTo>
                    <a:pt x="380" y="12"/>
                  </a:lnTo>
                  <a:lnTo>
                    <a:pt x="408" y="22"/>
                  </a:lnTo>
                  <a:lnTo>
                    <a:pt x="432" y="34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0" y="86"/>
                  </a:lnTo>
                  <a:lnTo>
                    <a:pt x="520" y="106"/>
                  </a:lnTo>
                  <a:lnTo>
                    <a:pt x="536" y="128"/>
                  </a:lnTo>
                  <a:lnTo>
                    <a:pt x="552" y="152"/>
                  </a:lnTo>
                  <a:lnTo>
                    <a:pt x="564" y="178"/>
                  </a:lnTo>
                  <a:lnTo>
                    <a:pt x="574" y="206"/>
                  </a:lnTo>
                  <a:lnTo>
                    <a:pt x="580" y="234"/>
                  </a:lnTo>
                  <a:lnTo>
                    <a:pt x="586" y="262"/>
                  </a:lnTo>
                  <a:lnTo>
                    <a:pt x="586" y="292"/>
                  </a:lnTo>
                  <a:lnTo>
                    <a:pt x="586" y="292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10" name="Freeform 114"/>
            <p:cNvSpPr>
              <a:spLocks/>
            </p:cNvSpPr>
            <p:nvPr userDrawn="1"/>
          </p:nvSpPr>
          <p:spPr bwMode="auto">
            <a:xfrm>
              <a:off x="6761163" y="874225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4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6 w 298"/>
                <a:gd name="T13" fmla="*/ 286 h 298"/>
                <a:gd name="T14" fmla="*/ 178 w 298"/>
                <a:gd name="T15" fmla="*/ 294 h 298"/>
                <a:gd name="T16" fmla="*/ 148 w 298"/>
                <a:gd name="T17" fmla="*/ 298 h 298"/>
                <a:gd name="T18" fmla="*/ 134 w 298"/>
                <a:gd name="T19" fmla="*/ 296 h 298"/>
                <a:gd name="T20" fmla="*/ 104 w 298"/>
                <a:gd name="T21" fmla="*/ 290 h 298"/>
                <a:gd name="T22" fmla="*/ 78 w 298"/>
                <a:gd name="T23" fmla="*/ 280 h 298"/>
                <a:gd name="T24" fmla="*/ 54 w 298"/>
                <a:gd name="T25" fmla="*/ 264 h 298"/>
                <a:gd name="T26" fmla="*/ 34 w 298"/>
                <a:gd name="T27" fmla="*/ 242 h 298"/>
                <a:gd name="T28" fmla="*/ 18 w 298"/>
                <a:gd name="T29" fmla="*/ 220 h 298"/>
                <a:gd name="T30" fmla="*/ 6 w 298"/>
                <a:gd name="T31" fmla="*/ 192 h 298"/>
                <a:gd name="T32" fmla="*/ 0 w 298"/>
                <a:gd name="T33" fmla="*/ 164 h 298"/>
                <a:gd name="T34" fmla="*/ 0 w 298"/>
                <a:gd name="T35" fmla="*/ 148 h 298"/>
                <a:gd name="T36" fmla="*/ 2 w 298"/>
                <a:gd name="T37" fmla="*/ 118 h 298"/>
                <a:gd name="T38" fmla="*/ 12 w 298"/>
                <a:gd name="T39" fmla="*/ 90 h 298"/>
                <a:gd name="T40" fmla="*/ 26 w 298"/>
                <a:gd name="T41" fmla="*/ 64 h 298"/>
                <a:gd name="T42" fmla="*/ 44 w 298"/>
                <a:gd name="T43" fmla="*/ 42 h 298"/>
                <a:gd name="T44" fmla="*/ 66 w 298"/>
                <a:gd name="T45" fmla="*/ 24 h 298"/>
                <a:gd name="T46" fmla="*/ 90 w 298"/>
                <a:gd name="T47" fmla="*/ 10 h 298"/>
                <a:gd name="T48" fmla="*/ 118 w 298"/>
                <a:gd name="T49" fmla="*/ 2 h 298"/>
                <a:gd name="T50" fmla="*/ 148 w 298"/>
                <a:gd name="T51" fmla="*/ 0 h 298"/>
                <a:gd name="T52" fmla="*/ 164 w 298"/>
                <a:gd name="T53" fmla="*/ 0 h 298"/>
                <a:gd name="T54" fmla="*/ 194 w 298"/>
                <a:gd name="T55" fmla="*/ 6 h 298"/>
                <a:gd name="T56" fmla="*/ 220 w 298"/>
                <a:gd name="T57" fmla="*/ 18 h 298"/>
                <a:gd name="T58" fmla="*/ 244 w 298"/>
                <a:gd name="T59" fmla="*/ 34 h 298"/>
                <a:gd name="T60" fmla="*/ 264 w 298"/>
                <a:gd name="T61" fmla="*/ 54 h 298"/>
                <a:gd name="T62" fmla="*/ 280 w 298"/>
                <a:gd name="T63" fmla="*/ 78 h 298"/>
                <a:gd name="T64" fmla="*/ 292 w 298"/>
                <a:gd name="T65" fmla="*/ 104 h 298"/>
                <a:gd name="T66" fmla="*/ 298 w 298"/>
                <a:gd name="T67" fmla="*/ 132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8" y="164"/>
                  </a:lnTo>
                  <a:lnTo>
                    <a:pt x="294" y="178"/>
                  </a:lnTo>
                  <a:lnTo>
                    <a:pt x="292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4" y="242"/>
                  </a:lnTo>
                  <a:lnTo>
                    <a:pt x="254" y="254"/>
                  </a:lnTo>
                  <a:lnTo>
                    <a:pt x="244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6" y="286"/>
                  </a:lnTo>
                  <a:lnTo>
                    <a:pt x="194" y="290"/>
                  </a:lnTo>
                  <a:lnTo>
                    <a:pt x="178" y="294"/>
                  </a:lnTo>
                  <a:lnTo>
                    <a:pt x="164" y="296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34" y="296"/>
                  </a:lnTo>
                  <a:lnTo>
                    <a:pt x="118" y="294"/>
                  </a:lnTo>
                  <a:lnTo>
                    <a:pt x="104" y="290"/>
                  </a:lnTo>
                  <a:lnTo>
                    <a:pt x="90" y="286"/>
                  </a:lnTo>
                  <a:lnTo>
                    <a:pt x="78" y="280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4" y="254"/>
                  </a:lnTo>
                  <a:lnTo>
                    <a:pt x="34" y="242"/>
                  </a:lnTo>
                  <a:lnTo>
                    <a:pt x="26" y="232"/>
                  </a:lnTo>
                  <a:lnTo>
                    <a:pt x="18" y="220"/>
                  </a:lnTo>
                  <a:lnTo>
                    <a:pt x="12" y="206"/>
                  </a:lnTo>
                  <a:lnTo>
                    <a:pt x="6" y="192"/>
                  </a:lnTo>
                  <a:lnTo>
                    <a:pt x="2" y="178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4"/>
                  </a:lnTo>
                  <a:lnTo>
                    <a:pt x="34" y="54"/>
                  </a:lnTo>
                  <a:lnTo>
                    <a:pt x="44" y="42"/>
                  </a:lnTo>
                  <a:lnTo>
                    <a:pt x="54" y="34"/>
                  </a:lnTo>
                  <a:lnTo>
                    <a:pt x="66" y="24"/>
                  </a:lnTo>
                  <a:lnTo>
                    <a:pt x="78" y="18"/>
                  </a:lnTo>
                  <a:lnTo>
                    <a:pt x="90" y="10"/>
                  </a:lnTo>
                  <a:lnTo>
                    <a:pt x="104" y="6"/>
                  </a:lnTo>
                  <a:lnTo>
                    <a:pt x="118" y="2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8" y="2"/>
                  </a:lnTo>
                  <a:lnTo>
                    <a:pt x="194" y="6"/>
                  </a:lnTo>
                  <a:lnTo>
                    <a:pt x="206" y="10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4" y="34"/>
                  </a:lnTo>
                  <a:lnTo>
                    <a:pt x="254" y="42"/>
                  </a:lnTo>
                  <a:lnTo>
                    <a:pt x="264" y="54"/>
                  </a:lnTo>
                  <a:lnTo>
                    <a:pt x="272" y="64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2" y="104"/>
                  </a:lnTo>
                  <a:lnTo>
                    <a:pt x="294" y="118"/>
                  </a:lnTo>
                  <a:lnTo>
                    <a:pt x="298" y="132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115"/>
            <p:cNvSpPr>
              <a:spLocks/>
            </p:cNvSpPr>
            <p:nvPr userDrawn="1"/>
          </p:nvSpPr>
          <p:spPr bwMode="auto">
            <a:xfrm>
              <a:off x="7593013" y="1483825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0 w 860"/>
                <a:gd name="T3" fmla="*/ 516 h 860"/>
                <a:gd name="T4" fmla="*/ 826 w 860"/>
                <a:gd name="T5" fmla="*/ 598 h 860"/>
                <a:gd name="T6" fmla="*/ 786 w 860"/>
                <a:gd name="T7" fmla="*/ 670 h 860"/>
                <a:gd name="T8" fmla="*/ 734 w 860"/>
                <a:gd name="T9" fmla="*/ 734 h 860"/>
                <a:gd name="T10" fmla="*/ 670 w 860"/>
                <a:gd name="T11" fmla="*/ 786 h 860"/>
                <a:gd name="T12" fmla="*/ 596 w 860"/>
                <a:gd name="T13" fmla="*/ 826 h 860"/>
                <a:gd name="T14" fmla="*/ 516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4 w 860"/>
                <a:gd name="T23" fmla="*/ 808 h 860"/>
                <a:gd name="T24" fmla="*/ 156 w 860"/>
                <a:gd name="T25" fmla="*/ 762 h 860"/>
                <a:gd name="T26" fmla="*/ 98 w 860"/>
                <a:gd name="T27" fmla="*/ 704 h 860"/>
                <a:gd name="T28" fmla="*/ 52 w 860"/>
                <a:gd name="T29" fmla="*/ 634 h 860"/>
                <a:gd name="T30" fmla="*/ 18 w 860"/>
                <a:gd name="T31" fmla="*/ 558 h 860"/>
                <a:gd name="T32" fmla="*/ 2 w 860"/>
                <a:gd name="T33" fmla="*/ 474 h 860"/>
                <a:gd name="T34" fmla="*/ 0 w 860"/>
                <a:gd name="T35" fmla="*/ 430 h 860"/>
                <a:gd name="T36" fmla="*/ 8 w 860"/>
                <a:gd name="T37" fmla="*/ 344 h 860"/>
                <a:gd name="T38" fmla="*/ 34 w 860"/>
                <a:gd name="T39" fmla="*/ 262 h 860"/>
                <a:gd name="T40" fmla="*/ 72 w 860"/>
                <a:gd name="T41" fmla="*/ 190 h 860"/>
                <a:gd name="T42" fmla="*/ 126 w 860"/>
                <a:gd name="T43" fmla="*/ 126 h 860"/>
                <a:gd name="T44" fmla="*/ 188 w 860"/>
                <a:gd name="T45" fmla="*/ 74 h 860"/>
                <a:gd name="T46" fmla="*/ 262 w 860"/>
                <a:gd name="T47" fmla="*/ 34 h 860"/>
                <a:gd name="T48" fmla="*/ 342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20 h 860"/>
                <a:gd name="T56" fmla="*/ 634 w 860"/>
                <a:gd name="T57" fmla="*/ 52 h 860"/>
                <a:gd name="T58" fmla="*/ 702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0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0" y="516"/>
                  </a:lnTo>
                  <a:lnTo>
                    <a:pt x="840" y="558"/>
                  </a:lnTo>
                  <a:lnTo>
                    <a:pt x="826" y="598"/>
                  </a:lnTo>
                  <a:lnTo>
                    <a:pt x="808" y="634"/>
                  </a:lnTo>
                  <a:lnTo>
                    <a:pt x="786" y="670"/>
                  </a:lnTo>
                  <a:lnTo>
                    <a:pt x="762" y="704"/>
                  </a:lnTo>
                  <a:lnTo>
                    <a:pt x="734" y="734"/>
                  </a:lnTo>
                  <a:lnTo>
                    <a:pt x="702" y="762"/>
                  </a:lnTo>
                  <a:lnTo>
                    <a:pt x="670" y="786"/>
                  </a:lnTo>
                  <a:lnTo>
                    <a:pt x="634" y="808"/>
                  </a:lnTo>
                  <a:lnTo>
                    <a:pt x="596" y="826"/>
                  </a:lnTo>
                  <a:lnTo>
                    <a:pt x="558" y="840"/>
                  </a:lnTo>
                  <a:lnTo>
                    <a:pt x="516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2" y="850"/>
                  </a:lnTo>
                  <a:lnTo>
                    <a:pt x="302" y="840"/>
                  </a:lnTo>
                  <a:lnTo>
                    <a:pt x="262" y="826"/>
                  </a:lnTo>
                  <a:lnTo>
                    <a:pt x="224" y="808"/>
                  </a:lnTo>
                  <a:lnTo>
                    <a:pt x="188" y="786"/>
                  </a:lnTo>
                  <a:lnTo>
                    <a:pt x="156" y="762"/>
                  </a:lnTo>
                  <a:lnTo>
                    <a:pt x="126" y="734"/>
                  </a:lnTo>
                  <a:lnTo>
                    <a:pt x="98" y="704"/>
                  </a:lnTo>
                  <a:lnTo>
                    <a:pt x="72" y="670"/>
                  </a:lnTo>
                  <a:lnTo>
                    <a:pt x="52" y="634"/>
                  </a:lnTo>
                  <a:lnTo>
                    <a:pt x="34" y="598"/>
                  </a:lnTo>
                  <a:lnTo>
                    <a:pt x="18" y="558"/>
                  </a:lnTo>
                  <a:lnTo>
                    <a:pt x="8" y="516"/>
                  </a:lnTo>
                  <a:lnTo>
                    <a:pt x="2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386"/>
                  </a:lnTo>
                  <a:lnTo>
                    <a:pt x="8" y="344"/>
                  </a:lnTo>
                  <a:lnTo>
                    <a:pt x="18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2" y="190"/>
                  </a:lnTo>
                  <a:lnTo>
                    <a:pt x="98" y="156"/>
                  </a:lnTo>
                  <a:lnTo>
                    <a:pt x="126" y="126"/>
                  </a:lnTo>
                  <a:lnTo>
                    <a:pt x="156" y="98"/>
                  </a:lnTo>
                  <a:lnTo>
                    <a:pt x="188" y="74"/>
                  </a:lnTo>
                  <a:lnTo>
                    <a:pt x="224" y="52"/>
                  </a:lnTo>
                  <a:lnTo>
                    <a:pt x="262" y="34"/>
                  </a:lnTo>
                  <a:lnTo>
                    <a:pt x="302" y="20"/>
                  </a:lnTo>
                  <a:lnTo>
                    <a:pt x="342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6" y="8"/>
                  </a:lnTo>
                  <a:lnTo>
                    <a:pt x="558" y="20"/>
                  </a:lnTo>
                  <a:lnTo>
                    <a:pt x="596" y="34"/>
                  </a:lnTo>
                  <a:lnTo>
                    <a:pt x="634" y="52"/>
                  </a:lnTo>
                  <a:lnTo>
                    <a:pt x="670" y="74"/>
                  </a:lnTo>
                  <a:lnTo>
                    <a:pt x="702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6" y="190"/>
                  </a:lnTo>
                  <a:lnTo>
                    <a:pt x="808" y="224"/>
                  </a:lnTo>
                  <a:lnTo>
                    <a:pt x="826" y="262"/>
                  </a:lnTo>
                  <a:lnTo>
                    <a:pt x="840" y="302"/>
                  </a:lnTo>
                  <a:lnTo>
                    <a:pt x="850" y="344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12" name="Freeform 116"/>
            <p:cNvSpPr>
              <a:spLocks/>
            </p:cNvSpPr>
            <p:nvPr userDrawn="1"/>
          </p:nvSpPr>
          <p:spPr bwMode="auto">
            <a:xfrm>
              <a:off x="7808913" y="1848950"/>
              <a:ext cx="933450" cy="933450"/>
            </a:xfrm>
            <a:custGeom>
              <a:avLst/>
              <a:gdLst>
                <a:gd name="T0" fmla="*/ 588 w 588"/>
                <a:gd name="T1" fmla="*/ 294 h 588"/>
                <a:gd name="T2" fmla="*/ 582 w 588"/>
                <a:gd name="T3" fmla="*/ 352 h 588"/>
                <a:gd name="T4" fmla="*/ 564 w 588"/>
                <a:gd name="T5" fmla="*/ 408 h 588"/>
                <a:gd name="T6" fmla="*/ 536 w 588"/>
                <a:gd name="T7" fmla="*/ 458 h 588"/>
                <a:gd name="T8" fmla="*/ 502 w 588"/>
                <a:gd name="T9" fmla="*/ 502 h 588"/>
                <a:gd name="T10" fmla="*/ 458 w 588"/>
                <a:gd name="T11" fmla="*/ 536 h 588"/>
                <a:gd name="T12" fmla="*/ 408 w 588"/>
                <a:gd name="T13" fmla="*/ 564 h 588"/>
                <a:gd name="T14" fmla="*/ 352 w 588"/>
                <a:gd name="T15" fmla="*/ 582 h 588"/>
                <a:gd name="T16" fmla="*/ 294 w 588"/>
                <a:gd name="T17" fmla="*/ 588 h 588"/>
                <a:gd name="T18" fmla="*/ 264 w 588"/>
                <a:gd name="T19" fmla="*/ 586 h 588"/>
                <a:gd name="T20" fmla="*/ 206 w 588"/>
                <a:gd name="T21" fmla="*/ 574 h 588"/>
                <a:gd name="T22" fmla="*/ 154 w 588"/>
                <a:gd name="T23" fmla="*/ 552 h 588"/>
                <a:gd name="T24" fmla="*/ 106 w 588"/>
                <a:gd name="T25" fmla="*/ 520 h 588"/>
                <a:gd name="T26" fmla="*/ 66 w 588"/>
                <a:gd name="T27" fmla="*/ 480 h 588"/>
                <a:gd name="T28" fmla="*/ 36 w 588"/>
                <a:gd name="T29" fmla="*/ 434 h 588"/>
                <a:gd name="T30" fmla="*/ 12 w 588"/>
                <a:gd name="T31" fmla="*/ 380 h 588"/>
                <a:gd name="T32" fmla="*/ 2 w 588"/>
                <a:gd name="T33" fmla="*/ 324 h 588"/>
                <a:gd name="T34" fmla="*/ 0 w 588"/>
                <a:gd name="T35" fmla="*/ 294 h 588"/>
                <a:gd name="T36" fmla="*/ 6 w 588"/>
                <a:gd name="T37" fmla="*/ 234 h 588"/>
                <a:gd name="T38" fmla="*/ 22 w 588"/>
                <a:gd name="T39" fmla="*/ 180 h 588"/>
                <a:gd name="T40" fmla="*/ 50 w 588"/>
                <a:gd name="T41" fmla="*/ 130 h 588"/>
                <a:gd name="T42" fmla="*/ 86 w 588"/>
                <a:gd name="T43" fmla="*/ 86 h 588"/>
                <a:gd name="T44" fmla="*/ 130 w 588"/>
                <a:gd name="T45" fmla="*/ 50 h 588"/>
                <a:gd name="T46" fmla="*/ 178 w 588"/>
                <a:gd name="T47" fmla="*/ 22 h 588"/>
                <a:gd name="T48" fmla="*/ 234 w 588"/>
                <a:gd name="T49" fmla="*/ 6 h 588"/>
                <a:gd name="T50" fmla="*/ 294 w 588"/>
                <a:gd name="T51" fmla="*/ 0 h 588"/>
                <a:gd name="T52" fmla="*/ 324 w 588"/>
                <a:gd name="T53" fmla="*/ 2 h 588"/>
                <a:gd name="T54" fmla="*/ 380 w 588"/>
                <a:gd name="T55" fmla="*/ 12 h 588"/>
                <a:gd name="T56" fmla="*/ 434 w 588"/>
                <a:gd name="T57" fmla="*/ 36 h 588"/>
                <a:gd name="T58" fmla="*/ 480 w 588"/>
                <a:gd name="T59" fmla="*/ 66 h 588"/>
                <a:gd name="T60" fmla="*/ 520 w 588"/>
                <a:gd name="T61" fmla="*/ 106 h 588"/>
                <a:gd name="T62" fmla="*/ 552 w 588"/>
                <a:gd name="T63" fmla="*/ 154 h 588"/>
                <a:gd name="T64" fmla="*/ 574 w 588"/>
                <a:gd name="T65" fmla="*/ 206 h 588"/>
                <a:gd name="T66" fmla="*/ 586 w 588"/>
                <a:gd name="T67" fmla="*/ 264 h 588"/>
                <a:gd name="T68" fmla="*/ 588 w 588"/>
                <a:gd name="T69" fmla="*/ 29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588">
                  <a:moveTo>
                    <a:pt x="588" y="294"/>
                  </a:moveTo>
                  <a:lnTo>
                    <a:pt x="588" y="294"/>
                  </a:lnTo>
                  <a:lnTo>
                    <a:pt x="586" y="324"/>
                  </a:lnTo>
                  <a:lnTo>
                    <a:pt x="582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4"/>
                  </a:lnTo>
                  <a:lnTo>
                    <a:pt x="536" y="458"/>
                  </a:lnTo>
                  <a:lnTo>
                    <a:pt x="520" y="480"/>
                  </a:lnTo>
                  <a:lnTo>
                    <a:pt x="502" y="502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4" y="552"/>
                  </a:lnTo>
                  <a:lnTo>
                    <a:pt x="408" y="564"/>
                  </a:lnTo>
                  <a:lnTo>
                    <a:pt x="380" y="574"/>
                  </a:lnTo>
                  <a:lnTo>
                    <a:pt x="352" y="582"/>
                  </a:lnTo>
                  <a:lnTo>
                    <a:pt x="324" y="586"/>
                  </a:lnTo>
                  <a:lnTo>
                    <a:pt x="294" y="588"/>
                  </a:lnTo>
                  <a:lnTo>
                    <a:pt x="294" y="588"/>
                  </a:lnTo>
                  <a:lnTo>
                    <a:pt x="264" y="586"/>
                  </a:lnTo>
                  <a:lnTo>
                    <a:pt x="234" y="582"/>
                  </a:lnTo>
                  <a:lnTo>
                    <a:pt x="206" y="574"/>
                  </a:lnTo>
                  <a:lnTo>
                    <a:pt x="178" y="564"/>
                  </a:lnTo>
                  <a:lnTo>
                    <a:pt x="154" y="552"/>
                  </a:lnTo>
                  <a:lnTo>
                    <a:pt x="130" y="536"/>
                  </a:lnTo>
                  <a:lnTo>
                    <a:pt x="106" y="520"/>
                  </a:lnTo>
                  <a:lnTo>
                    <a:pt x="86" y="502"/>
                  </a:lnTo>
                  <a:lnTo>
                    <a:pt x="66" y="480"/>
                  </a:lnTo>
                  <a:lnTo>
                    <a:pt x="50" y="458"/>
                  </a:lnTo>
                  <a:lnTo>
                    <a:pt x="36" y="434"/>
                  </a:lnTo>
                  <a:lnTo>
                    <a:pt x="22" y="408"/>
                  </a:lnTo>
                  <a:lnTo>
                    <a:pt x="12" y="380"/>
                  </a:lnTo>
                  <a:lnTo>
                    <a:pt x="6" y="352"/>
                  </a:lnTo>
                  <a:lnTo>
                    <a:pt x="2" y="32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64"/>
                  </a:lnTo>
                  <a:lnTo>
                    <a:pt x="6" y="234"/>
                  </a:lnTo>
                  <a:lnTo>
                    <a:pt x="12" y="206"/>
                  </a:lnTo>
                  <a:lnTo>
                    <a:pt x="22" y="180"/>
                  </a:lnTo>
                  <a:lnTo>
                    <a:pt x="36" y="154"/>
                  </a:lnTo>
                  <a:lnTo>
                    <a:pt x="50" y="130"/>
                  </a:lnTo>
                  <a:lnTo>
                    <a:pt x="66" y="106"/>
                  </a:lnTo>
                  <a:lnTo>
                    <a:pt x="86" y="86"/>
                  </a:lnTo>
                  <a:lnTo>
                    <a:pt x="106" y="66"/>
                  </a:lnTo>
                  <a:lnTo>
                    <a:pt x="130" y="50"/>
                  </a:lnTo>
                  <a:lnTo>
                    <a:pt x="154" y="36"/>
                  </a:lnTo>
                  <a:lnTo>
                    <a:pt x="178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4" y="2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24" y="2"/>
                  </a:lnTo>
                  <a:lnTo>
                    <a:pt x="352" y="6"/>
                  </a:lnTo>
                  <a:lnTo>
                    <a:pt x="380" y="12"/>
                  </a:lnTo>
                  <a:lnTo>
                    <a:pt x="408" y="22"/>
                  </a:lnTo>
                  <a:lnTo>
                    <a:pt x="434" y="36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2" y="86"/>
                  </a:lnTo>
                  <a:lnTo>
                    <a:pt x="520" y="106"/>
                  </a:lnTo>
                  <a:lnTo>
                    <a:pt x="536" y="130"/>
                  </a:lnTo>
                  <a:lnTo>
                    <a:pt x="552" y="154"/>
                  </a:lnTo>
                  <a:lnTo>
                    <a:pt x="564" y="180"/>
                  </a:lnTo>
                  <a:lnTo>
                    <a:pt x="574" y="206"/>
                  </a:lnTo>
                  <a:lnTo>
                    <a:pt x="582" y="234"/>
                  </a:lnTo>
                  <a:lnTo>
                    <a:pt x="586" y="264"/>
                  </a:lnTo>
                  <a:lnTo>
                    <a:pt x="588" y="294"/>
                  </a:lnTo>
                  <a:lnTo>
                    <a:pt x="588" y="294"/>
                  </a:lnTo>
                  <a:close/>
                </a:path>
              </a:pathLst>
            </a:custGeom>
            <a:solidFill>
              <a:srgbClr val="C44D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13" name="Freeform 117"/>
            <p:cNvSpPr>
              <a:spLocks/>
            </p:cNvSpPr>
            <p:nvPr userDrawn="1"/>
          </p:nvSpPr>
          <p:spPr bwMode="auto">
            <a:xfrm>
              <a:off x="8039101" y="2268050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6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8 w 298"/>
                <a:gd name="T13" fmla="*/ 286 h 298"/>
                <a:gd name="T14" fmla="*/ 180 w 298"/>
                <a:gd name="T15" fmla="*/ 294 h 298"/>
                <a:gd name="T16" fmla="*/ 150 w 298"/>
                <a:gd name="T17" fmla="*/ 298 h 298"/>
                <a:gd name="T18" fmla="*/ 134 w 298"/>
                <a:gd name="T19" fmla="*/ 296 h 298"/>
                <a:gd name="T20" fmla="*/ 104 w 298"/>
                <a:gd name="T21" fmla="*/ 290 h 298"/>
                <a:gd name="T22" fmla="*/ 78 w 298"/>
                <a:gd name="T23" fmla="*/ 280 h 298"/>
                <a:gd name="T24" fmla="*/ 54 w 298"/>
                <a:gd name="T25" fmla="*/ 264 h 298"/>
                <a:gd name="T26" fmla="*/ 34 w 298"/>
                <a:gd name="T27" fmla="*/ 244 h 298"/>
                <a:gd name="T28" fmla="*/ 18 w 298"/>
                <a:gd name="T29" fmla="*/ 220 h 298"/>
                <a:gd name="T30" fmla="*/ 6 w 298"/>
                <a:gd name="T31" fmla="*/ 192 h 298"/>
                <a:gd name="T32" fmla="*/ 2 w 298"/>
                <a:gd name="T33" fmla="*/ 164 h 298"/>
                <a:gd name="T34" fmla="*/ 0 w 298"/>
                <a:gd name="T35" fmla="*/ 148 h 298"/>
                <a:gd name="T36" fmla="*/ 4 w 298"/>
                <a:gd name="T37" fmla="*/ 118 h 298"/>
                <a:gd name="T38" fmla="*/ 12 w 298"/>
                <a:gd name="T39" fmla="*/ 90 h 298"/>
                <a:gd name="T40" fmla="*/ 26 w 298"/>
                <a:gd name="T41" fmla="*/ 66 h 298"/>
                <a:gd name="T42" fmla="*/ 44 w 298"/>
                <a:gd name="T43" fmla="*/ 44 h 298"/>
                <a:gd name="T44" fmla="*/ 66 w 298"/>
                <a:gd name="T45" fmla="*/ 26 h 298"/>
                <a:gd name="T46" fmla="*/ 92 w 298"/>
                <a:gd name="T47" fmla="*/ 12 h 298"/>
                <a:gd name="T48" fmla="*/ 120 w 298"/>
                <a:gd name="T49" fmla="*/ 2 h 298"/>
                <a:gd name="T50" fmla="*/ 150 w 298"/>
                <a:gd name="T51" fmla="*/ 0 h 298"/>
                <a:gd name="T52" fmla="*/ 164 w 298"/>
                <a:gd name="T53" fmla="*/ 0 h 298"/>
                <a:gd name="T54" fmla="*/ 194 w 298"/>
                <a:gd name="T55" fmla="*/ 6 h 298"/>
                <a:gd name="T56" fmla="*/ 220 w 298"/>
                <a:gd name="T57" fmla="*/ 18 h 298"/>
                <a:gd name="T58" fmla="*/ 244 w 298"/>
                <a:gd name="T59" fmla="*/ 34 h 298"/>
                <a:gd name="T60" fmla="*/ 264 w 298"/>
                <a:gd name="T61" fmla="*/ 54 h 298"/>
                <a:gd name="T62" fmla="*/ 280 w 298"/>
                <a:gd name="T63" fmla="*/ 78 h 298"/>
                <a:gd name="T64" fmla="*/ 292 w 298"/>
                <a:gd name="T65" fmla="*/ 104 h 298"/>
                <a:gd name="T66" fmla="*/ 298 w 298"/>
                <a:gd name="T67" fmla="*/ 134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8" y="164"/>
                  </a:lnTo>
                  <a:lnTo>
                    <a:pt x="296" y="178"/>
                  </a:lnTo>
                  <a:lnTo>
                    <a:pt x="292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4" y="244"/>
                  </a:lnTo>
                  <a:lnTo>
                    <a:pt x="254" y="254"/>
                  </a:lnTo>
                  <a:lnTo>
                    <a:pt x="244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8" y="286"/>
                  </a:lnTo>
                  <a:lnTo>
                    <a:pt x="194" y="290"/>
                  </a:lnTo>
                  <a:lnTo>
                    <a:pt x="180" y="294"/>
                  </a:lnTo>
                  <a:lnTo>
                    <a:pt x="164" y="296"/>
                  </a:lnTo>
                  <a:lnTo>
                    <a:pt x="150" y="298"/>
                  </a:lnTo>
                  <a:lnTo>
                    <a:pt x="150" y="298"/>
                  </a:lnTo>
                  <a:lnTo>
                    <a:pt x="134" y="296"/>
                  </a:lnTo>
                  <a:lnTo>
                    <a:pt x="120" y="294"/>
                  </a:lnTo>
                  <a:lnTo>
                    <a:pt x="104" y="290"/>
                  </a:lnTo>
                  <a:lnTo>
                    <a:pt x="92" y="286"/>
                  </a:lnTo>
                  <a:lnTo>
                    <a:pt x="78" y="280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4" y="254"/>
                  </a:lnTo>
                  <a:lnTo>
                    <a:pt x="34" y="244"/>
                  </a:lnTo>
                  <a:lnTo>
                    <a:pt x="26" y="232"/>
                  </a:lnTo>
                  <a:lnTo>
                    <a:pt x="18" y="220"/>
                  </a:lnTo>
                  <a:lnTo>
                    <a:pt x="12" y="206"/>
                  </a:lnTo>
                  <a:lnTo>
                    <a:pt x="6" y="192"/>
                  </a:lnTo>
                  <a:lnTo>
                    <a:pt x="4" y="178"/>
                  </a:lnTo>
                  <a:lnTo>
                    <a:pt x="2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134"/>
                  </a:lnTo>
                  <a:lnTo>
                    <a:pt x="4" y="118"/>
                  </a:lnTo>
                  <a:lnTo>
                    <a:pt x="6" y="104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6"/>
                  </a:lnTo>
                  <a:lnTo>
                    <a:pt x="34" y="54"/>
                  </a:lnTo>
                  <a:lnTo>
                    <a:pt x="44" y="44"/>
                  </a:lnTo>
                  <a:lnTo>
                    <a:pt x="54" y="34"/>
                  </a:lnTo>
                  <a:lnTo>
                    <a:pt x="66" y="26"/>
                  </a:lnTo>
                  <a:lnTo>
                    <a:pt x="78" y="18"/>
                  </a:lnTo>
                  <a:lnTo>
                    <a:pt x="92" y="12"/>
                  </a:lnTo>
                  <a:lnTo>
                    <a:pt x="104" y="6"/>
                  </a:lnTo>
                  <a:lnTo>
                    <a:pt x="120" y="2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0"/>
                  </a:lnTo>
                  <a:lnTo>
                    <a:pt x="180" y="2"/>
                  </a:lnTo>
                  <a:lnTo>
                    <a:pt x="194" y="6"/>
                  </a:lnTo>
                  <a:lnTo>
                    <a:pt x="208" y="12"/>
                  </a:lnTo>
                  <a:lnTo>
                    <a:pt x="220" y="18"/>
                  </a:lnTo>
                  <a:lnTo>
                    <a:pt x="232" y="26"/>
                  </a:lnTo>
                  <a:lnTo>
                    <a:pt x="244" y="34"/>
                  </a:lnTo>
                  <a:lnTo>
                    <a:pt x="254" y="44"/>
                  </a:lnTo>
                  <a:lnTo>
                    <a:pt x="264" y="54"/>
                  </a:lnTo>
                  <a:lnTo>
                    <a:pt x="272" y="66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2" y="104"/>
                  </a:lnTo>
                  <a:lnTo>
                    <a:pt x="296" y="118"/>
                  </a:lnTo>
                  <a:lnTo>
                    <a:pt x="298" y="134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118"/>
            <p:cNvSpPr>
              <a:spLocks/>
            </p:cNvSpPr>
            <p:nvPr userDrawn="1"/>
          </p:nvSpPr>
          <p:spPr bwMode="auto">
            <a:xfrm>
              <a:off x="1433513" y="3079858"/>
              <a:ext cx="6359525" cy="2063750"/>
            </a:xfrm>
            <a:custGeom>
              <a:avLst/>
              <a:gdLst>
                <a:gd name="T0" fmla="*/ 80 w 4006"/>
                <a:gd name="T1" fmla="*/ 720 h 1300"/>
                <a:gd name="T2" fmla="*/ 132 w 4006"/>
                <a:gd name="T3" fmla="*/ 626 h 1300"/>
                <a:gd name="T4" fmla="*/ 204 w 4006"/>
                <a:gd name="T5" fmla="*/ 538 h 1300"/>
                <a:gd name="T6" fmla="*/ 284 w 4006"/>
                <a:gd name="T7" fmla="*/ 466 h 1300"/>
                <a:gd name="T8" fmla="*/ 388 w 4006"/>
                <a:gd name="T9" fmla="*/ 394 h 1300"/>
                <a:gd name="T10" fmla="*/ 522 w 4006"/>
                <a:gd name="T11" fmla="*/ 328 h 1300"/>
                <a:gd name="T12" fmla="*/ 686 w 4006"/>
                <a:gd name="T13" fmla="*/ 272 h 1300"/>
                <a:gd name="T14" fmla="*/ 886 w 4006"/>
                <a:gd name="T15" fmla="*/ 230 h 1300"/>
                <a:gd name="T16" fmla="*/ 1124 w 4006"/>
                <a:gd name="T17" fmla="*/ 208 h 1300"/>
                <a:gd name="T18" fmla="*/ 1304 w 4006"/>
                <a:gd name="T19" fmla="*/ 204 h 1300"/>
                <a:gd name="T20" fmla="*/ 1908 w 4006"/>
                <a:gd name="T21" fmla="*/ 216 h 1300"/>
                <a:gd name="T22" fmla="*/ 2764 w 4006"/>
                <a:gd name="T23" fmla="*/ 242 h 1300"/>
                <a:gd name="T24" fmla="*/ 3070 w 4006"/>
                <a:gd name="T25" fmla="*/ 238 h 1300"/>
                <a:gd name="T26" fmla="*/ 3350 w 4006"/>
                <a:gd name="T27" fmla="*/ 222 h 1300"/>
                <a:gd name="T28" fmla="*/ 3600 w 4006"/>
                <a:gd name="T29" fmla="*/ 184 h 1300"/>
                <a:gd name="T30" fmla="*/ 3808 w 4006"/>
                <a:gd name="T31" fmla="*/ 124 h 1300"/>
                <a:gd name="T32" fmla="*/ 3894 w 4006"/>
                <a:gd name="T33" fmla="*/ 84 h 1300"/>
                <a:gd name="T34" fmla="*/ 3966 w 4006"/>
                <a:gd name="T35" fmla="*/ 36 h 1300"/>
                <a:gd name="T36" fmla="*/ 4006 w 4006"/>
                <a:gd name="T37" fmla="*/ 0 h 1300"/>
                <a:gd name="T38" fmla="*/ 3998 w 4006"/>
                <a:gd name="T39" fmla="*/ 184 h 1300"/>
                <a:gd name="T40" fmla="*/ 3970 w 4006"/>
                <a:gd name="T41" fmla="*/ 406 h 1300"/>
                <a:gd name="T42" fmla="*/ 3932 w 4006"/>
                <a:gd name="T43" fmla="*/ 568 h 1300"/>
                <a:gd name="T44" fmla="*/ 3888 w 4006"/>
                <a:gd name="T45" fmla="*/ 684 h 1300"/>
                <a:gd name="T46" fmla="*/ 3832 w 4006"/>
                <a:gd name="T47" fmla="*/ 786 h 1300"/>
                <a:gd name="T48" fmla="*/ 3760 w 4006"/>
                <a:gd name="T49" fmla="*/ 872 h 1300"/>
                <a:gd name="T50" fmla="*/ 3672 w 4006"/>
                <a:gd name="T51" fmla="*/ 930 h 1300"/>
                <a:gd name="T52" fmla="*/ 3512 w 4006"/>
                <a:gd name="T53" fmla="*/ 990 h 1300"/>
                <a:gd name="T54" fmla="*/ 3260 w 4006"/>
                <a:gd name="T55" fmla="*/ 1054 h 1300"/>
                <a:gd name="T56" fmla="*/ 3002 w 4006"/>
                <a:gd name="T57" fmla="*/ 1088 h 1300"/>
                <a:gd name="T58" fmla="*/ 2742 w 4006"/>
                <a:gd name="T59" fmla="*/ 1098 h 1300"/>
                <a:gd name="T60" fmla="*/ 2484 w 4006"/>
                <a:gd name="T61" fmla="*/ 1090 h 1300"/>
                <a:gd name="T62" fmla="*/ 2154 w 4006"/>
                <a:gd name="T63" fmla="*/ 1060 h 1300"/>
                <a:gd name="T64" fmla="*/ 1712 w 4006"/>
                <a:gd name="T65" fmla="*/ 998 h 1300"/>
                <a:gd name="T66" fmla="*/ 1368 w 4006"/>
                <a:gd name="T67" fmla="*/ 954 h 1300"/>
                <a:gd name="T68" fmla="*/ 1284 w 4006"/>
                <a:gd name="T69" fmla="*/ 950 h 1300"/>
                <a:gd name="T70" fmla="*/ 924 w 4006"/>
                <a:gd name="T71" fmla="*/ 968 h 1300"/>
                <a:gd name="T72" fmla="*/ 636 w 4006"/>
                <a:gd name="T73" fmla="*/ 1012 h 1300"/>
                <a:gd name="T74" fmla="*/ 406 w 4006"/>
                <a:gd name="T75" fmla="*/ 1078 h 1300"/>
                <a:gd name="T76" fmla="*/ 216 w 4006"/>
                <a:gd name="T77" fmla="*/ 1164 h 1300"/>
                <a:gd name="T78" fmla="*/ 52 w 4006"/>
                <a:gd name="T79" fmla="*/ 1264 h 1300"/>
                <a:gd name="T80" fmla="*/ 0 w 4006"/>
                <a:gd name="T81" fmla="*/ 1254 h 1300"/>
                <a:gd name="T82" fmla="*/ 10 w 4006"/>
                <a:gd name="T83" fmla="*/ 1046 h 1300"/>
                <a:gd name="T84" fmla="*/ 32 w 4006"/>
                <a:gd name="T85" fmla="*/ 902 h 1300"/>
                <a:gd name="T86" fmla="*/ 72 w 4006"/>
                <a:gd name="T87" fmla="*/ 742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6" h="1300">
                  <a:moveTo>
                    <a:pt x="72" y="742"/>
                  </a:moveTo>
                  <a:lnTo>
                    <a:pt x="72" y="742"/>
                  </a:lnTo>
                  <a:lnTo>
                    <a:pt x="80" y="720"/>
                  </a:lnTo>
                  <a:lnTo>
                    <a:pt x="92" y="696"/>
                  </a:lnTo>
                  <a:lnTo>
                    <a:pt x="108" y="664"/>
                  </a:lnTo>
                  <a:lnTo>
                    <a:pt x="132" y="626"/>
                  </a:lnTo>
                  <a:lnTo>
                    <a:pt x="164" y="584"/>
                  </a:lnTo>
                  <a:lnTo>
                    <a:pt x="182" y="560"/>
                  </a:lnTo>
                  <a:lnTo>
                    <a:pt x="204" y="538"/>
                  </a:lnTo>
                  <a:lnTo>
                    <a:pt x="228" y="514"/>
                  </a:lnTo>
                  <a:lnTo>
                    <a:pt x="254" y="490"/>
                  </a:lnTo>
                  <a:lnTo>
                    <a:pt x="284" y="466"/>
                  </a:lnTo>
                  <a:lnTo>
                    <a:pt x="316" y="442"/>
                  </a:lnTo>
                  <a:lnTo>
                    <a:pt x="350" y="418"/>
                  </a:lnTo>
                  <a:lnTo>
                    <a:pt x="388" y="394"/>
                  </a:lnTo>
                  <a:lnTo>
                    <a:pt x="430" y="372"/>
                  </a:lnTo>
                  <a:lnTo>
                    <a:pt x="474" y="350"/>
                  </a:lnTo>
                  <a:lnTo>
                    <a:pt x="522" y="328"/>
                  </a:lnTo>
                  <a:lnTo>
                    <a:pt x="572" y="308"/>
                  </a:lnTo>
                  <a:lnTo>
                    <a:pt x="628" y="288"/>
                  </a:lnTo>
                  <a:lnTo>
                    <a:pt x="686" y="272"/>
                  </a:lnTo>
                  <a:lnTo>
                    <a:pt x="750" y="256"/>
                  </a:lnTo>
                  <a:lnTo>
                    <a:pt x="816" y="242"/>
                  </a:lnTo>
                  <a:lnTo>
                    <a:pt x="886" y="230"/>
                  </a:lnTo>
                  <a:lnTo>
                    <a:pt x="962" y="220"/>
                  </a:lnTo>
                  <a:lnTo>
                    <a:pt x="1042" y="212"/>
                  </a:lnTo>
                  <a:lnTo>
                    <a:pt x="1124" y="208"/>
                  </a:lnTo>
                  <a:lnTo>
                    <a:pt x="1124" y="208"/>
                  </a:lnTo>
                  <a:lnTo>
                    <a:pt x="1214" y="204"/>
                  </a:lnTo>
                  <a:lnTo>
                    <a:pt x="1304" y="204"/>
                  </a:lnTo>
                  <a:lnTo>
                    <a:pt x="1496" y="204"/>
                  </a:lnTo>
                  <a:lnTo>
                    <a:pt x="1700" y="208"/>
                  </a:lnTo>
                  <a:lnTo>
                    <a:pt x="1908" y="216"/>
                  </a:lnTo>
                  <a:lnTo>
                    <a:pt x="2338" y="232"/>
                  </a:lnTo>
                  <a:lnTo>
                    <a:pt x="2554" y="238"/>
                  </a:lnTo>
                  <a:lnTo>
                    <a:pt x="2764" y="242"/>
                  </a:lnTo>
                  <a:lnTo>
                    <a:pt x="2868" y="242"/>
                  </a:lnTo>
                  <a:lnTo>
                    <a:pt x="2970" y="242"/>
                  </a:lnTo>
                  <a:lnTo>
                    <a:pt x="3070" y="238"/>
                  </a:lnTo>
                  <a:lnTo>
                    <a:pt x="3166" y="234"/>
                  </a:lnTo>
                  <a:lnTo>
                    <a:pt x="3260" y="228"/>
                  </a:lnTo>
                  <a:lnTo>
                    <a:pt x="3350" y="222"/>
                  </a:lnTo>
                  <a:lnTo>
                    <a:pt x="3438" y="212"/>
                  </a:lnTo>
                  <a:lnTo>
                    <a:pt x="3522" y="200"/>
                  </a:lnTo>
                  <a:lnTo>
                    <a:pt x="3600" y="184"/>
                  </a:lnTo>
                  <a:lnTo>
                    <a:pt x="3674" y="168"/>
                  </a:lnTo>
                  <a:lnTo>
                    <a:pt x="3744" y="148"/>
                  </a:lnTo>
                  <a:lnTo>
                    <a:pt x="3808" y="124"/>
                  </a:lnTo>
                  <a:lnTo>
                    <a:pt x="3838" y="112"/>
                  </a:lnTo>
                  <a:lnTo>
                    <a:pt x="3866" y="98"/>
                  </a:lnTo>
                  <a:lnTo>
                    <a:pt x="3894" y="84"/>
                  </a:lnTo>
                  <a:lnTo>
                    <a:pt x="3920" y="68"/>
                  </a:lnTo>
                  <a:lnTo>
                    <a:pt x="3944" y="52"/>
                  </a:lnTo>
                  <a:lnTo>
                    <a:pt x="3966" y="36"/>
                  </a:lnTo>
                  <a:lnTo>
                    <a:pt x="3986" y="18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06" y="34"/>
                  </a:lnTo>
                  <a:lnTo>
                    <a:pt x="4002" y="124"/>
                  </a:lnTo>
                  <a:lnTo>
                    <a:pt x="3998" y="184"/>
                  </a:lnTo>
                  <a:lnTo>
                    <a:pt x="3992" y="254"/>
                  </a:lnTo>
                  <a:lnTo>
                    <a:pt x="3982" y="328"/>
                  </a:lnTo>
                  <a:lnTo>
                    <a:pt x="3970" y="406"/>
                  </a:lnTo>
                  <a:lnTo>
                    <a:pt x="3952" y="488"/>
                  </a:lnTo>
                  <a:lnTo>
                    <a:pt x="3942" y="528"/>
                  </a:lnTo>
                  <a:lnTo>
                    <a:pt x="3932" y="568"/>
                  </a:lnTo>
                  <a:lnTo>
                    <a:pt x="3918" y="608"/>
                  </a:lnTo>
                  <a:lnTo>
                    <a:pt x="3904" y="646"/>
                  </a:lnTo>
                  <a:lnTo>
                    <a:pt x="3888" y="684"/>
                  </a:lnTo>
                  <a:lnTo>
                    <a:pt x="3872" y="720"/>
                  </a:lnTo>
                  <a:lnTo>
                    <a:pt x="3852" y="754"/>
                  </a:lnTo>
                  <a:lnTo>
                    <a:pt x="3832" y="786"/>
                  </a:lnTo>
                  <a:lnTo>
                    <a:pt x="3810" y="818"/>
                  </a:lnTo>
                  <a:lnTo>
                    <a:pt x="3786" y="846"/>
                  </a:lnTo>
                  <a:lnTo>
                    <a:pt x="3760" y="872"/>
                  </a:lnTo>
                  <a:lnTo>
                    <a:pt x="3734" y="894"/>
                  </a:lnTo>
                  <a:lnTo>
                    <a:pt x="3704" y="914"/>
                  </a:lnTo>
                  <a:lnTo>
                    <a:pt x="3672" y="930"/>
                  </a:lnTo>
                  <a:lnTo>
                    <a:pt x="3672" y="930"/>
                  </a:lnTo>
                  <a:lnTo>
                    <a:pt x="3592" y="962"/>
                  </a:lnTo>
                  <a:lnTo>
                    <a:pt x="3512" y="990"/>
                  </a:lnTo>
                  <a:lnTo>
                    <a:pt x="3428" y="1016"/>
                  </a:lnTo>
                  <a:lnTo>
                    <a:pt x="3346" y="1036"/>
                  </a:lnTo>
                  <a:lnTo>
                    <a:pt x="3260" y="1054"/>
                  </a:lnTo>
                  <a:lnTo>
                    <a:pt x="3174" y="1068"/>
                  </a:lnTo>
                  <a:lnTo>
                    <a:pt x="3088" y="1080"/>
                  </a:lnTo>
                  <a:lnTo>
                    <a:pt x="3002" y="1088"/>
                  </a:lnTo>
                  <a:lnTo>
                    <a:pt x="2916" y="1094"/>
                  </a:lnTo>
                  <a:lnTo>
                    <a:pt x="2828" y="1098"/>
                  </a:lnTo>
                  <a:lnTo>
                    <a:pt x="2742" y="1098"/>
                  </a:lnTo>
                  <a:lnTo>
                    <a:pt x="2656" y="1098"/>
                  </a:lnTo>
                  <a:lnTo>
                    <a:pt x="2570" y="1094"/>
                  </a:lnTo>
                  <a:lnTo>
                    <a:pt x="2484" y="1090"/>
                  </a:lnTo>
                  <a:lnTo>
                    <a:pt x="2400" y="1084"/>
                  </a:lnTo>
                  <a:lnTo>
                    <a:pt x="2316" y="1078"/>
                  </a:lnTo>
                  <a:lnTo>
                    <a:pt x="2154" y="1060"/>
                  </a:lnTo>
                  <a:lnTo>
                    <a:pt x="1998" y="1040"/>
                  </a:lnTo>
                  <a:lnTo>
                    <a:pt x="1850" y="1018"/>
                  </a:lnTo>
                  <a:lnTo>
                    <a:pt x="1712" y="998"/>
                  </a:lnTo>
                  <a:lnTo>
                    <a:pt x="1584" y="980"/>
                  </a:lnTo>
                  <a:lnTo>
                    <a:pt x="1468" y="964"/>
                  </a:lnTo>
                  <a:lnTo>
                    <a:pt x="1368" y="954"/>
                  </a:lnTo>
                  <a:lnTo>
                    <a:pt x="1324" y="952"/>
                  </a:lnTo>
                  <a:lnTo>
                    <a:pt x="1284" y="950"/>
                  </a:lnTo>
                  <a:lnTo>
                    <a:pt x="1284" y="950"/>
                  </a:lnTo>
                  <a:lnTo>
                    <a:pt x="1154" y="952"/>
                  </a:lnTo>
                  <a:lnTo>
                    <a:pt x="1034" y="958"/>
                  </a:lnTo>
                  <a:lnTo>
                    <a:pt x="924" y="968"/>
                  </a:lnTo>
                  <a:lnTo>
                    <a:pt x="820" y="980"/>
                  </a:lnTo>
                  <a:lnTo>
                    <a:pt x="724" y="994"/>
                  </a:lnTo>
                  <a:lnTo>
                    <a:pt x="636" y="1012"/>
                  </a:lnTo>
                  <a:lnTo>
                    <a:pt x="554" y="1032"/>
                  </a:lnTo>
                  <a:lnTo>
                    <a:pt x="478" y="1054"/>
                  </a:lnTo>
                  <a:lnTo>
                    <a:pt x="406" y="1078"/>
                  </a:lnTo>
                  <a:lnTo>
                    <a:pt x="340" y="1104"/>
                  </a:lnTo>
                  <a:lnTo>
                    <a:pt x="276" y="1134"/>
                  </a:lnTo>
                  <a:lnTo>
                    <a:pt x="216" y="1164"/>
                  </a:lnTo>
                  <a:lnTo>
                    <a:pt x="160" y="1196"/>
                  </a:lnTo>
                  <a:lnTo>
                    <a:pt x="106" y="1230"/>
                  </a:lnTo>
                  <a:lnTo>
                    <a:pt x="52" y="1264"/>
                  </a:lnTo>
                  <a:lnTo>
                    <a:pt x="0" y="1300"/>
                  </a:lnTo>
                  <a:lnTo>
                    <a:pt x="0" y="1300"/>
                  </a:lnTo>
                  <a:lnTo>
                    <a:pt x="0" y="1254"/>
                  </a:lnTo>
                  <a:lnTo>
                    <a:pt x="0" y="1200"/>
                  </a:lnTo>
                  <a:lnTo>
                    <a:pt x="2" y="1130"/>
                  </a:lnTo>
                  <a:lnTo>
                    <a:pt x="10" y="1046"/>
                  </a:lnTo>
                  <a:lnTo>
                    <a:pt x="16" y="1000"/>
                  </a:lnTo>
                  <a:lnTo>
                    <a:pt x="24" y="952"/>
                  </a:lnTo>
                  <a:lnTo>
                    <a:pt x="32" y="902"/>
                  </a:lnTo>
                  <a:lnTo>
                    <a:pt x="44" y="850"/>
                  </a:lnTo>
                  <a:lnTo>
                    <a:pt x="56" y="796"/>
                  </a:lnTo>
                  <a:lnTo>
                    <a:pt x="72" y="742"/>
                  </a:lnTo>
                  <a:lnTo>
                    <a:pt x="72" y="742"/>
                  </a:lnTo>
                  <a:close/>
                </a:path>
              </a:pathLst>
            </a:cu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14079"/>
            <a:ext cx="7772400" cy="1470025"/>
          </a:xfrm>
        </p:spPr>
        <p:txBody>
          <a:bodyPr>
            <a:normAutofit/>
          </a:bodyPr>
          <a:lstStyle>
            <a:lvl1pPr>
              <a:defRPr sz="24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44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8163" y="274638"/>
            <a:ext cx="6878636" cy="1143000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rgbClr val="1F24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92238" y="1600200"/>
            <a:ext cx="7294562" cy="45259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56270"/>
                </a:solidFill>
              </a:defRPr>
            </a:lvl1pPr>
            <a:lvl2pPr>
              <a:defRPr sz="2400">
                <a:solidFill>
                  <a:srgbClr val="556270"/>
                </a:solidFill>
              </a:defRPr>
            </a:lvl2pPr>
            <a:lvl3pPr>
              <a:defRPr sz="2000">
                <a:solidFill>
                  <a:srgbClr val="556270"/>
                </a:solidFill>
              </a:defRPr>
            </a:lvl3pPr>
            <a:lvl4pPr>
              <a:defRPr sz="1800">
                <a:solidFill>
                  <a:srgbClr val="556270"/>
                </a:solidFill>
              </a:defRPr>
            </a:lvl4pPr>
            <a:lvl5pPr>
              <a:defRPr sz="1800">
                <a:solidFill>
                  <a:srgbClr val="5562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>
            <a:lvl1pPr>
              <a:defRPr>
                <a:solidFill>
                  <a:srgbClr val="C44D58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e 48"/>
          <p:cNvGrpSpPr/>
          <p:nvPr/>
        </p:nvGrpSpPr>
        <p:grpSpPr>
          <a:xfrm>
            <a:off x="185738" y="179784"/>
            <a:ext cx="1622425" cy="6676727"/>
            <a:chOff x="185738" y="179784"/>
            <a:chExt cx="1622425" cy="6676727"/>
          </a:xfrm>
        </p:grpSpPr>
        <p:sp>
          <p:nvSpPr>
            <p:cNvPr id="7" name="Rectangle 119"/>
            <p:cNvSpPr>
              <a:spLocks noChangeArrowheads="1"/>
            </p:cNvSpPr>
            <p:nvPr userDrawn="1"/>
          </p:nvSpPr>
          <p:spPr bwMode="auto">
            <a:xfrm>
              <a:off x="1001713" y="1354236"/>
              <a:ext cx="82550" cy="5502275"/>
            </a:xfrm>
            <a:prstGeom prst="rect">
              <a:avLst/>
            </a:pr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" name="Freeform 120"/>
            <p:cNvSpPr>
              <a:spLocks/>
            </p:cNvSpPr>
            <p:nvPr userDrawn="1"/>
          </p:nvSpPr>
          <p:spPr bwMode="auto">
            <a:xfrm>
              <a:off x="369888" y="319484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2 w 860"/>
                <a:gd name="T3" fmla="*/ 516 h 860"/>
                <a:gd name="T4" fmla="*/ 826 w 860"/>
                <a:gd name="T5" fmla="*/ 596 h 860"/>
                <a:gd name="T6" fmla="*/ 786 w 860"/>
                <a:gd name="T7" fmla="*/ 670 h 860"/>
                <a:gd name="T8" fmla="*/ 734 w 860"/>
                <a:gd name="T9" fmla="*/ 734 h 860"/>
                <a:gd name="T10" fmla="*/ 670 w 860"/>
                <a:gd name="T11" fmla="*/ 786 h 860"/>
                <a:gd name="T12" fmla="*/ 598 w 860"/>
                <a:gd name="T13" fmla="*/ 826 h 860"/>
                <a:gd name="T14" fmla="*/ 516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6 w 860"/>
                <a:gd name="T23" fmla="*/ 808 h 860"/>
                <a:gd name="T24" fmla="*/ 156 w 860"/>
                <a:gd name="T25" fmla="*/ 762 h 860"/>
                <a:gd name="T26" fmla="*/ 98 w 860"/>
                <a:gd name="T27" fmla="*/ 702 h 860"/>
                <a:gd name="T28" fmla="*/ 52 w 860"/>
                <a:gd name="T29" fmla="*/ 634 h 860"/>
                <a:gd name="T30" fmla="*/ 20 w 860"/>
                <a:gd name="T31" fmla="*/ 558 h 860"/>
                <a:gd name="T32" fmla="*/ 2 w 860"/>
                <a:gd name="T33" fmla="*/ 474 h 860"/>
                <a:gd name="T34" fmla="*/ 0 w 860"/>
                <a:gd name="T35" fmla="*/ 430 h 860"/>
                <a:gd name="T36" fmla="*/ 8 w 860"/>
                <a:gd name="T37" fmla="*/ 342 h 860"/>
                <a:gd name="T38" fmla="*/ 34 w 860"/>
                <a:gd name="T39" fmla="*/ 262 h 860"/>
                <a:gd name="T40" fmla="*/ 74 w 860"/>
                <a:gd name="T41" fmla="*/ 188 h 860"/>
                <a:gd name="T42" fmla="*/ 126 w 860"/>
                <a:gd name="T43" fmla="*/ 126 h 860"/>
                <a:gd name="T44" fmla="*/ 190 w 860"/>
                <a:gd name="T45" fmla="*/ 72 h 860"/>
                <a:gd name="T46" fmla="*/ 262 w 860"/>
                <a:gd name="T47" fmla="*/ 34 h 860"/>
                <a:gd name="T48" fmla="*/ 344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18 h 860"/>
                <a:gd name="T56" fmla="*/ 634 w 860"/>
                <a:gd name="T57" fmla="*/ 52 h 860"/>
                <a:gd name="T58" fmla="*/ 704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0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2" y="516"/>
                  </a:lnTo>
                  <a:lnTo>
                    <a:pt x="840" y="558"/>
                  </a:lnTo>
                  <a:lnTo>
                    <a:pt x="826" y="596"/>
                  </a:lnTo>
                  <a:lnTo>
                    <a:pt x="808" y="634"/>
                  </a:lnTo>
                  <a:lnTo>
                    <a:pt x="786" y="670"/>
                  </a:lnTo>
                  <a:lnTo>
                    <a:pt x="762" y="702"/>
                  </a:lnTo>
                  <a:lnTo>
                    <a:pt x="734" y="734"/>
                  </a:lnTo>
                  <a:lnTo>
                    <a:pt x="704" y="762"/>
                  </a:lnTo>
                  <a:lnTo>
                    <a:pt x="670" y="786"/>
                  </a:lnTo>
                  <a:lnTo>
                    <a:pt x="634" y="808"/>
                  </a:lnTo>
                  <a:lnTo>
                    <a:pt x="598" y="826"/>
                  </a:lnTo>
                  <a:lnTo>
                    <a:pt x="558" y="840"/>
                  </a:lnTo>
                  <a:lnTo>
                    <a:pt x="516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4" y="850"/>
                  </a:lnTo>
                  <a:lnTo>
                    <a:pt x="302" y="840"/>
                  </a:lnTo>
                  <a:lnTo>
                    <a:pt x="262" y="826"/>
                  </a:lnTo>
                  <a:lnTo>
                    <a:pt x="226" y="808"/>
                  </a:lnTo>
                  <a:lnTo>
                    <a:pt x="190" y="786"/>
                  </a:lnTo>
                  <a:lnTo>
                    <a:pt x="156" y="762"/>
                  </a:lnTo>
                  <a:lnTo>
                    <a:pt x="126" y="734"/>
                  </a:lnTo>
                  <a:lnTo>
                    <a:pt x="98" y="702"/>
                  </a:lnTo>
                  <a:lnTo>
                    <a:pt x="74" y="670"/>
                  </a:lnTo>
                  <a:lnTo>
                    <a:pt x="52" y="634"/>
                  </a:lnTo>
                  <a:lnTo>
                    <a:pt x="34" y="596"/>
                  </a:lnTo>
                  <a:lnTo>
                    <a:pt x="20" y="558"/>
                  </a:lnTo>
                  <a:lnTo>
                    <a:pt x="8" y="516"/>
                  </a:lnTo>
                  <a:lnTo>
                    <a:pt x="2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386"/>
                  </a:lnTo>
                  <a:lnTo>
                    <a:pt x="8" y="342"/>
                  </a:lnTo>
                  <a:lnTo>
                    <a:pt x="20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4" y="188"/>
                  </a:lnTo>
                  <a:lnTo>
                    <a:pt x="98" y="156"/>
                  </a:lnTo>
                  <a:lnTo>
                    <a:pt x="126" y="126"/>
                  </a:lnTo>
                  <a:lnTo>
                    <a:pt x="156" y="98"/>
                  </a:lnTo>
                  <a:lnTo>
                    <a:pt x="190" y="72"/>
                  </a:lnTo>
                  <a:lnTo>
                    <a:pt x="226" y="52"/>
                  </a:lnTo>
                  <a:lnTo>
                    <a:pt x="262" y="34"/>
                  </a:lnTo>
                  <a:lnTo>
                    <a:pt x="302" y="18"/>
                  </a:lnTo>
                  <a:lnTo>
                    <a:pt x="344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6" y="8"/>
                  </a:lnTo>
                  <a:lnTo>
                    <a:pt x="558" y="18"/>
                  </a:lnTo>
                  <a:lnTo>
                    <a:pt x="598" y="34"/>
                  </a:lnTo>
                  <a:lnTo>
                    <a:pt x="634" y="52"/>
                  </a:lnTo>
                  <a:lnTo>
                    <a:pt x="670" y="72"/>
                  </a:lnTo>
                  <a:lnTo>
                    <a:pt x="704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6" y="188"/>
                  </a:lnTo>
                  <a:lnTo>
                    <a:pt x="808" y="224"/>
                  </a:lnTo>
                  <a:lnTo>
                    <a:pt x="826" y="262"/>
                  </a:lnTo>
                  <a:lnTo>
                    <a:pt x="840" y="302"/>
                  </a:lnTo>
                  <a:lnTo>
                    <a:pt x="852" y="342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9" name="Freeform 121"/>
            <p:cNvSpPr>
              <a:spLocks/>
            </p:cNvSpPr>
            <p:nvPr userDrawn="1"/>
          </p:nvSpPr>
          <p:spPr bwMode="auto">
            <a:xfrm>
              <a:off x="585788" y="684609"/>
              <a:ext cx="933450" cy="930275"/>
            </a:xfrm>
            <a:custGeom>
              <a:avLst/>
              <a:gdLst>
                <a:gd name="T0" fmla="*/ 588 w 588"/>
                <a:gd name="T1" fmla="*/ 292 h 586"/>
                <a:gd name="T2" fmla="*/ 582 w 588"/>
                <a:gd name="T3" fmla="*/ 352 h 586"/>
                <a:gd name="T4" fmla="*/ 564 w 588"/>
                <a:gd name="T5" fmla="*/ 408 h 586"/>
                <a:gd name="T6" fmla="*/ 538 w 588"/>
                <a:gd name="T7" fmla="*/ 458 h 586"/>
                <a:gd name="T8" fmla="*/ 502 w 588"/>
                <a:gd name="T9" fmla="*/ 500 h 586"/>
                <a:gd name="T10" fmla="*/ 458 w 588"/>
                <a:gd name="T11" fmla="*/ 536 h 586"/>
                <a:gd name="T12" fmla="*/ 408 w 588"/>
                <a:gd name="T13" fmla="*/ 564 h 586"/>
                <a:gd name="T14" fmla="*/ 354 w 588"/>
                <a:gd name="T15" fmla="*/ 580 h 586"/>
                <a:gd name="T16" fmla="*/ 294 w 588"/>
                <a:gd name="T17" fmla="*/ 586 h 586"/>
                <a:gd name="T18" fmla="*/ 264 w 588"/>
                <a:gd name="T19" fmla="*/ 586 h 586"/>
                <a:gd name="T20" fmla="*/ 206 w 588"/>
                <a:gd name="T21" fmla="*/ 574 h 586"/>
                <a:gd name="T22" fmla="*/ 154 w 588"/>
                <a:gd name="T23" fmla="*/ 552 h 586"/>
                <a:gd name="T24" fmla="*/ 108 w 588"/>
                <a:gd name="T25" fmla="*/ 520 h 586"/>
                <a:gd name="T26" fmla="*/ 68 w 588"/>
                <a:gd name="T27" fmla="*/ 480 h 586"/>
                <a:gd name="T28" fmla="*/ 36 w 588"/>
                <a:gd name="T29" fmla="*/ 432 h 586"/>
                <a:gd name="T30" fmla="*/ 14 w 588"/>
                <a:gd name="T31" fmla="*/ 380 h 586"/>
                <a:gd name="T32" fmla="*/ 2 w 588"/>
                <a:gd name="T33" fmla="*/ 322 h 586"/>
                <a:gd name="T34" fmla="*/ 0 w 588"/>
                <a:gd name="T35" fmla="*/ 292 h 586"/>
                <a:gd name="T36" fmla="*/ 6 w 588"/>
                <a:gd name="T37" fmla="*/ 234 h 586"/>
                <a:gd name="T38" fmla="*/ 24 w 588"/>
                <a:gd name="T39" fmla="*/ 178 h 586"/>
                <a:gd name="T40" fmla="*/ 50 w 588"/>
                <a:gd name="T41" fmla="*/ 128 h 586"/>
                <a:gd name="T42" fmla="*/ 86 w 588"/>
                <a:gd name="T43" fmla="*/ 86 h 586"/>
                <a:gd name="T44" fmla="*/ 130 w 588"/>
                <a:gd name="T45" fmla="*/ 50 h 586"/>
                <a:gd name="T46" fmla="*/ 180 w 588"/>
                <a:gd name="T47" fmla="*/ 22 h 586"/>
                <a:gd name="T48" fmla="*/ 234 w 588"/>
                <a:gd name="T49" fmla="*/ 6 h 586"/>
                <a:gd name="T50" fmla="*/ 294 w 588"/>
                <a:gd name="T51" fmla="*/ 0 h 586"/>
                <a:gd name="T52" fmla="*/ 324 w 588"/>
                <a:gd name="T53" fmla="*/ 0 h 586"/>
                <a:gd name="T54" fmla="*/ 382 w 588"/>
                <a:gd name="T55" fmla="*/ 12 h 586"/>
                <a:gd name="T56" fmla="*/ 434 w 588"/>
                <a:gd name="T57" fmla="*/ 34 h 586"/>
                <a:gd name="T58" fmla="*/ 480 w 588"/>
                <a:gd name="T59" fmla="*/ 66 h 586"/>
                <a:gd name="T60" fmla="*/ 520 w 588"/>
                <a:gd name="T61" fmla="*/ 106 h 586"/>
                <a:gd name="T62" fmla="*/ 552 w 588"/>
                <a:gd name="T63" fmla="*/ 152 h 586"/>
                <a:gd name="T64" fmla="*/ 574 w 588"/>
                <a:gd name="T65" fmla="*/ 206 h 586"/>
                <a:gd name="T66" fmla="*/ 586 w 588"/>
                <a:gd name="T67" fmla="*/ 262 h 586"/>
                <a:gd name="T68" fmla="*/ 588 w 588"/>
                <a:gd name="T69" fmla="*/ 29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586">
                  <a:moveTo>
                    <a:pt x="588" y="292"/>
                  </a:moveTo>
                  <a:lnTo>
                    <a:pt x="588" y="292"/>
                  </a:lnTo>
                  <a:lnTo>
                    <a:pt x="586" y="322"/>
                  </a:lnTo>
                  <a:lnTo>
                    <a:pt x="582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2"/>
                  </a:lnTo>
                  <a:lnTo>
                    <a:pt x="538" y="458"/>
                  </a:lnTo>
                  <a:lnTo>
                    <a:pt x="520" y="480"/>
                  </a:lnTo>
                  <a:lnTo>
                    <a:pt x="502" y="500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4" y="552"/>
                  </a:lnTo>
                  <a:lnTo>
                    <a:pt x="408" y="564"/>
                  </a:lnTo>
                  <a:lnTo>
                    <a:pt x="382" y="574"/>
                  </a:lnTo>
                  <a:lnTo>
                    <a:pt x="354" y="580"/>
                  </a:lnTo>
                  <a:lnTo>
                    <a:pt x="324" y="586"/>
                  </a:lnTo>
                  <a:lnTo>
                    <a:pt x="294" y="586"/>
                  </a:lnTo>
                  <a:lnTo>
                    <a:pt x="294" y="586"/>
                  </a:lnTo>
                  <a:lnTo>
                    <a:pt x="264" y="586"/>
                  </a:lnTo>
                  <a:lnTo>
                    <a:pt x="234" y="580"/>
                  </a:lnTo>
                  <a:lnTo>
                    <a:pt x="206" y="574"/>
                  </a:lnTo>
                  <a:lnTo>
                    <a:pt x="180" y="564"/>
                  </a:lnTo>
                  <a:lnTo>
                    <a:pt x="154" y="552"/>
                  </a:lnTo>
                  <a:lnTo>
                    <a:pt x="130" y="536"/>
                  </a:lnTo>
                  <a:lnTo>
                    <a:pt x="108" y="520"/>
                  </a:lnTo>
                  <a:lnTo>
                    <a:pt x="86" y="500"/>
                  </a:lnTo>
                  <a:lnTo>
                    <a:pt x="68" y="480"/>
                  </a:lnTo>
                  <a:lnTo>
                    <a:pt x="50" y="458"/>
                  </a:lnTo>
                  <a:lnTo>
                    <a:pt x="36" y="432"/>
                  </a:lnTo>
                  <a:lnTo>
                    <a:pt x="24" y="408"/>
                  </a:lnTo>
                  <a:lnTo>
                    <a:pt x="14" y="380"/>
                  </a:lnTo>
                  <a:lnTo>
                    <a:pt x="6" y="352"/>
                  </a:lnTo>
                  <a:lnTo>
                    <a:pt x="2" y="32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" y="262"/>
                  </a:lnTo>
                  <a:lnTo>
                    <a:pt x="6" y="234"/>
                  </a:lnTo>
                  <a:lnTo>
                    <a:pt x="14" y="206"/>
                  </a:lnTo>
                  <a:lnTo>
                    <a:pt x="24" y="178"/>
                  </a:lnTo>
                  <a:lnTo>
                    <a:pt x="36" y="152"/>
                  </a:lnTo>
                  <a:lnTo>
                    <a:pt x="50" y="128"/>
                  </a:lnTo>
                  <a:lnTo>
                    <a:pt x="68" y="106"/>
                  </a:lnTo>
                  <a:lnTo>
                    <a:pt x="86" y="86"/>
                  </a:lnTo>
                  <a:lnTo>
                    <a:pt x="108" y="66"/>
                  </a:lnTo>
                  <a:lnTo>
                    <a:pt x="130" y="50"/>
                  </a:lnTo>
                  <a:lnTo>
                    <a:pt x="154" y="34"/>
                  </a:lnTo>
                  <a:lnTo>
                    <a:pt x="180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24" y="0"/>
                  </a:lnTo>
                  <a:lnTo>
                    <a:pt x="354" y="6"/>
                  </a:lnTo>
                  <a:lnTo>
                    <a:pt x="382" y="12"/>
                  </a:lnTo>
                  <a:lnTo>
                    <a:pt x="408" y="22"/>
                  </a:lnTo>
                  <a:lnTo>
                    <a:pt x="434" y="34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2" y="86"/>
                  </a:lnTo>
                  <a:lnTo>
                    <a:pt x="520" y="106"/>
                  </a:lnTo>
                  <a:lnTo>
                    <a:pt x="538" y="128"/>
                  </a:lnTo>
                  <a:lnTo>
                    <a:pt x="552" y="152"/>
                  </a:lnTo>
                  <a:lnTo>
                    <a:pt x="564" y="178"/>
                  </a:lnTo>
                  <a:lnTo>
                    <a:pt x="574" y="206"/>
                  </a:lnTo>
                  <a:lnTo>
                    <a:pt x="582" y="234"/>
                  </a:lnTo>
                  <a:lnTo>
                    <a:pt x="586" y="262"/>
                  </a:lnTo>
                  <a:lnTo>
                    <a:pt x="588" y="292"/>
                  </a:lnTo>
                  <a:lnTo>
                    <a:pt x="588" y="292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" name="Freeform 122"/>
            <p:cNvSpPr>
              <a:spLocks/>
            </p:cNvSpPr>
            <p:nvPr userDrawn="1"/>
          </p:nvSpPr>
          <p:spPr bwMode="auto">
            <a:xfrm>
              <a:off x="817563" y="1103709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4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6 w 298"/>
                <a:gd name="T13" fmla="*/ 286 h 298"/>
                <a:gd name="T14" fmla="*/ 178 w 298"/>
                <a:gd name="T15" fmla="*/ 294 h 298"/>
                <a:gd name="T16" fmla="*/ 148 w 298"/>
                <a:gd name="T17" fmla="*/ 298 h 298"/>
                <a:gd name="T18" fmla="*/ 132 w 298"/>
                <a:gd name="T19" fmla="*/ 296 h 298"/>
                <a:gd name="T20" fmla="*/ 104 w 298"/>
                <a:gd name="T21" fmla="*/ 290 h 298"/>
                <a:gd name="T22" fmla="*/ 76 w 298"/>
                <a:gd name="T23" fmla="*/ 280 h 298"/>
                <a:gd name="T24" fmla="*/ 54 w 298"/>
                <a:gd name="T25" fmla="*/ 264 h 298"/>
                <a:gd name="T26" fmla="*/ 34 w 298"/>
                <a:gd name="T27" fmla="*/ 242 h 298"/>
                <a:gd name="T28" fmla="*/ 16 w 298"/>
                <a:gd name="T29" fmla="*/ 220 h 298"/>
                <a:gd name="T30" fmla="*/ 6 w 298"/>
                <a:gd name="T31" fmla="*/ 192 h 298"/>
                <a:gd name="T32" fmla="*/ 0 w 298"/>
                <a:gd name="T33" fmla="*/ 164 h 298"/>
                <a:gd name="T34" fmla="*/ 0 w 298"/>
                <a:gd name="T35" fmla="*/ 148 h 298"/>
                <a:gd name="T36" fmla="*/ 2 w 298"/>
                <a:gd name="T37" fmla="*/ 118 h 298"/>
                <a:gd name="T38" fmla="*/ 10 w 298"/>
                <a:gd name="T39" fmla="*/ 90 h 298"/>
                <a:gd name="T40" fmla="*/ 24 w 298"/>
                <a:gd name="T41" fmla="*/ 64 h 298"/>
                <a:gd name="T42" fmla="*/ 42 w 298"/>
                <a:gd name="T43" fmla="*/ 42 h 298"/>
                <a:gd name="T44" fmla="*/ 64 w 298"/>
                <a:gd name="T45" fmla="*/ 24 h 298"/>
                <a:gd name="T46" fmla="*/ 90 w 298"/>
                <a:gd name="T47" fmla="*/ 10 h 298"/>
                <a:gd name="T48" fmla="*/ 118 w 298"/>
                <a:gd name="T49" fmla="*/ 2 h 298"/>
                <a:gd name="T50" fmla="*/ 148 w 298"/>
                <a:gd name="T51" fmla="*/ 0 h 298"/>
                <a:gd name="T52" fmla="*/ 164 w 298"/>
                <a:gd name="T53" fmla="*/ 0 h 298"/>
                <a:gd name="T54" fmla="*/ 192 w 298"/>
                <a:gd name="T55" fmla="*/ 6 h 298"/>
                <a:gd name="T56" fmla="*/ 220 w 298"/>
                <a:gd name="T57" fmla="*/ 18 h 298"/>
                <a:gd name="T58" fmla="*/ 242 w 298"/>
                <a:gd name="T59" fmla="*/ 34 h 298"/>
                <a:gd name="T60" fmla="*/ 262 w 298"/>
                <a:gd name="T61" fmla="*/ 54 h 298"/>
                <a:gd name="T62" fmla="*/ 280 w 298"/>
                <a:gd name="T63" fmla="*/ 78 h 298"/>
                <a:gd name="T64" fmla="*/ 290 w 298"/>
                <a:gd name="T65" fmla="*/ 104 h 298"/>
                <a:gd name="T66" fmla="*/ 296 w 298"/>
                <a:gd name="T67" fmla="*/ 132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6" y="164"/>
                  </a:lnTo>
                  <a:lnTo>
                    <a:pt x="294" y="178"/>
                  </a:lnTo>
                  <a:lnTo>
                    <a:pt x="290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2" y="242"/>
                  </a:lnTo>
                  <a:lnTo>
                    <a:pt x="254" y="254"/>
                  </a:lnTo>
                  <a:lnTo>
                    <a:pt x="242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6" y="286"/>
                  </a:lnTo>
                  <a:lnTo>
                    <a:pt x="192" y="290"/>
                  </a:lnTo>
                  <a:lnTo>
                    <a:pt x="178" y="294"/>
                  </a:lnTo>
                  <a:lnTo>
                    <a:pt x="164" y="296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32" y="296"/>
                  </a:lnTo>
                  <a:lnTo>
                    <a:pt x="118" y="294"/>
                  </a:lnTo>
                  <a:lnTo>
                    <a:pt x="104" y="290"/>
                  </a:lnTo>
                  <a:lnTo>
                    <a:pt x="90" y="286"/>
                  </a:lnTo>
                  <a:lnTo>
                    <a:pt x="76" y="280"/>
                  </a:lnTo>
                  <a:lnTo>
                    <a:pt x="64" y="272"/>
                  </a:lnTo>
                  <a:lnTo>
                    <a:pt x="54" y="264"/>
                  </a:lnTo>
                  <a:lnTo>
                    <a:pt x="42" y="254"/>
                  </a:lnTo>
                  <a:lnTo>
                    <a:pt x="34" y="242"/>
                  </a:lnTo>
                  <a:lnTo>
                    <a:pt x="24" y="232"/>
                  </a:lnTo>
                  <a:lnTo>
                    <a:pt x="16" y="220"/>
                  </a:lnTo>
                  <a:lnTo>
                    <a:pt x="10" y="206"/>
                  </a:lnTo>
                  <a:lnTo>
                    <a:pt x="6" y="192"/>
                  </a:lnTo>
                  <a:lnTo>
                    <a:pt x="2" y="178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0" y="90"/>
                  </a:lnTo>
                  <a:lnTo>
                    <a:pt x="16" y="78"/>
                  </a:lnTo>
                  <a:lnTo>
                    <a:pt x="24" y="64"/>
                  </a:lnTo>
                  <a:lnTo>
                    <a:pt x="34" y="54"/>
                  </a:lnTo>
                  <a:lnTo>
                    <a:pt x="42" y="42"/>
                  </a:lnTo>
                  <a:lnTo>
                    <a:pt x="54" y="34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90" y="10"/>
                  </a:lnTo>
                  <a:lnTo>
                    <a:pt x="104" y="6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8" y="2"/>
                  </a:lnTo>
                  <a:lnTo>
                    <a:pt x="192" y="6"/>
                  </a:lnTo>
                  <a:lnTo>
                    <a:pt x="206" y="10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2" y="34"/>
                  </a:lnTo>
                  <a:lnTo>
                    <a:pt x="254" y="42"/>
                  </a:lnTo>
                  <a:lnTo>
                    <a:pt x="262" y="54"/>
                  </a:lnTo>
                  <a:lnTo>
                    <a:pt x="272" y="64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0" y="104"/>
                  </a:lnTo>
                  <a:lnTo>
                    <a:pt x="294" y="118"/>
                  </a:lnTo>
                  <a:lnTo>
                    <a:pt x="296" y="132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3"/>
            <p:cNvSpPr>
              <a:spLocks noChangeArrowheads="1"/>
            </p:cNvSpPr>
            <p:nvPr userDrawn="1"/>
          </p:nvSpPr>
          <p:spPr bwMode="auto">
            <a:xfrm>
              <a:off x="809626" y="4783236"/>
              <a:ext cx="47625" cy="2073275"/>
            </a:xfrm>
            <a:prstGeom prst="rect">
              <a:avLst/>
            </a:pr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2" name="Rectangle 124"/>
            <p:cNvSpPr>
              <a:spLocks noChangeArrowheads="1"/>
            </p:cNvSpPr>
            <p:nvPr userDrawn="1"/>
          </p:nvSpPr>
          <p:spPr bwMode="auto">
            <a:xfrm>
              <a:off x="495301" y="5697636"/>
              <a:ext cx="28575" cy="1158875"/>
            </a:xfrm>
            <a:prstGeom prst="rect">
              <a:avLst/>
            </a:pr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3" name="Freeform 125"/>
            <p:cNvSpPr>
              <a:spLocks/>
            </p:cNvSpPr>
            <p:nvPr userDrawn="1"/>
          </p:nvSpPr>
          <p:spPr bwMode="auto">
            <a:xfrm>
              <a:off x="458788" y="4504134"/>
              <a:ext cx="749300" cy="749300"/>
            </a:xfrm>
            <a:custGeom>
              <a:avLst/>
              <a:gdLst>
                <a:gd name="T0" fmla="*/ 472 w 472"/>
                <a:gd name="T1" fmla="*/ 236 h 472"/>
                <a:gd name="T2" fmla="*/ 468 w 472"/>
                <a:gd name="T3" fmla="*/ 284 h 472"/>
                <a:gd name="T4" fmla="*/ 454 w 472"/>
                <a:gd name="T5" fmla="*/ 328 h 472"/>
                <a:gd name="T6" fmla="*/ 432 w 472"/>
                <a:gd name="T7" fmla="*/ 368 h 472"/>
                <a:gd name="T8" fmla="*/ 404 w 472"/>
                <a:gd name="T9" fmla="*/ 404 h 472"/>
                <a:gd name="T10" fmla="*/ 368 w 472"/>
                <a:gd name="T11" fmla="*/ 432 h 472"/>
                <a:gd name="T12" fmla="*/ 328 w 472"/>
                <a:gd name="T13" fmla="*/ 454 h 472"/>
                <a:gd name="T14" fmla="*/ 284 w 472"/>
                <a:gd name="T15" fmla="*/ 468 h 472"/>
                <a:gd name="T16" fmla="*/ 236 w 472"/>
                <a:gd name="T17" fmla="*/ 472 h 472"/>
                <a:gd name="T18" fmla="*/ 212 w 472"/>
                <a:gd name="T19" fmla="*/ 472 h 472"/>
                <a:gd name="T20" fmla="*/ 166 w 472"/>
                <a:gd name="T21" fmla="*/ 462 h 472"/>
                <a:gd name="T22" fmla="*/ 124 w 472"/>
                <a:gd name="T23" fmla="*/ 444 h 472"/>
                <a:gd name="T24" fmla="*/ 86 w 472"/>
                <a:gd name="T25" fmla="*/ 418 h 472"/>
                <a:gd name="T26" fmla="*/ 54 w 472"/>
                <a:gd name="T27" fmla="*/ 386 h 472"/>
                <a:gd name="T28" fmla="*/ 30 w 472"/>
                <a:gd name="T29" fmla="*/ 348 h 472"/>
                <a:gd name="T30" fmla="*/ 12 w 472"/>
                <a:gd name="T31" fmla="*/ 306 h 472"/>
                <a:gd name="T32" fmla="*/ 2 w 472"/>
                <a:gd name="T33" fmla="*/ 260 h 472"/>
                <a:gd name="T34" fmla="*/ 0 w 472"/>
                <a:gd name="T35" fmla="*/ 236 h 472"/>
                <a:gd name="T36" fmla="*/ 6 w 472"/>
                <a:gd name="T37" fmla="*/ 188 h 472"/>
                <a:gd name="T38" fmla="*/ 20 w 472"/>
                <a:gd name="T39" fmla="*/ 144 h 472"/>
                <a:gd name="T40" fmla="*/ 40 w 472"/>
                <a:gd name="T41" fmla="*/ 104 h 472"/>
                <a:gd name="T42" fmla="*/ 70 w 472"/>
                <a:gd name="T43" fmla="*/ 70 h 472"/>
                <a:gd name="T44" fmla="*/ 104 w 472"/>
                <a:gd name="T45" fmla="*/ 40 h 472"/>
                <a:gd name="T46" fmla="*/ 144 w 472"/>
                <a:gd name="T47" fmla="*/ 20 h 472"/>
                <a:gd name="T48" fmla="*/ 188 w 472"/>
                <a:gd name="T49" fmla="*/ 6 h 472"/>
                <a:gd name="T50" fmla="*/ 236 w 472"/>
                <a:gd name="T51" fmla="*/ 0 h 472"/>
                <a:gd name="T52" fmla="*/ 260 w 472"/>
                <a:gd name="T53" fmla="*/ 2 h 472"/>
                <a:gd name="T54" fmla="*/ 306 w 472"/>
                <a:gd name="T55" fmla="*/ 12 h 472"/>
                <a:gd name="T56" fmla="*/ 348 w 472"/>
                <a:gd name="T57" fmla="*/ 30 h 472"/>
                <a:gd name="T58" fmla="*/ 386 w 472"/>
                <a:gd name="T59" fmla="*/ 54 h 472"/>
                <a:gd name="T60" fmla="*/ 418 w 472"/>
                <a:gd name="T61" fmla="*/ 86 h 472"/>
                <a:gd name="T62" fmla="*/ 444 w 472"/>
                <a:gd name="T63" fmla="*/ 124 h 472"/>
                <a:gd name="T64" fmla="*/ 462 w 472"/>
                <a:gd name="T65" fmla="*/ 166 h 472"/>
                <a:gd name="T66" fmla="*/ 472 w 472"/>
                <a:gd name="T67" fmla="*/ 212 h 472"/>
                <a:gd name="T68" fmla="*/ 472 w 472"/>
                <a:gd name="T69" fmla="*/ 23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2" h="472">
                  <a:moveTo>
                    <a:pt x="472" y="236"/>
                  </a:moveTo>
                  <a:lnTo>
                    <a:pt x="472" y="236"/>
                  </a:lnTo>
                  <a:lnTo>
                    <a:pt x="472" y="260"/>
                  </a:lnTo>
                  <a:lnTo>
                    <a:pt x="468" y="284"/>
                  </a:lnTo>
                  <a:lnTo>
                    <a:pt x="462" y="306"/>
                  </a:lnTo>
                  <a:lnTo>
                    <a:pt x="454" y="328"/>
                  </a:lnTo>
                  <a:lnTo>
                    <a:pt x="444" y="348"/>
                  </a:lnTo>
                  <a:lnTo>
                    <a:pt x="432" y="368"/>
                  </a:lnTo>
                  <a:lnTo>
                    <a:pt x="418" y="386"/>
                  </a:lnTo>
                  <a:lnTo>
                    <a:pt x="404" y="404"/>
                  </a:lnTo>
                  <a:lnTo>
                    <a:pt x="386" y="418"/>
                  </a:lnTo>
                  <a:lnTo>
                    <a:pt x="368" y="432"/>
                  </a:lnTo>
                  <a:lnTo>
                    <a:pt x="348" y="444"/>
                  </a:lnTo>
                  <a:lnTo>
                    <a:pt x="328" y="454"/>
                  </a:lnTo>
                  <a:lnTo>
                    <a:pt x="306" y="462"/>
                  </a:lnTo>
                  <a:lnTo>
                    <a:pt x="284" y="468"/>
                  </a:lnTo>
                  <a:lnTo>
                    <a:pt x="260" y="472"/>
                  </a:lnTo>
                  <a:lnTo>
                    <a:pt x="236" y="472"/>
                  </a:lnTo>
                  <a:lnTo>
                    <a:pt x="236" y="472"/>
                  </a:lnTo>
                  <a:lnTo>
                    <a:pt x="212" y="472"/>
                  </a:lnTo>
                  <a:lnTo>
                    <a:pt x="188" y="468"/>
                  </a:lnTo>
                  <a:lnTo>
                    <a:pt x="166" y="462"/>
                  </a:lnTo>
                  <a:lnTo>
                    <a:pt x="144" y="454"/>
                  </a:lnTo>
                  <a:lnTo>
                    <a:pt x="124" y="444"/>
                  </a:lnTo>
                  <a:lnTo>
                    <a:pt x="104" y="432"/>
                  </a:lnTo>
                  <a:lnTo>
                    <a:pt x="86" y="418"/>
                  </a:lnTo>
                  <a:lnTo>
                    <a:pt x="70" y="404"/>
                  </a:lnTo>
                  <a:lnTo>
                    <a:pt x="54" y="386"/>
                  </a:lnTo>
                  <a:lnTo>
                    <a:pt x="40" y="368"/>
                  </a:lnTo>
                  <a:lnTo>
                    <a:pt x="30" y="348"/>
                  </a:lnTo>
                  <a:lnTo>
                    <a:pt x="20" y="328"/>
                  </a:lnTo>
                  <a:lnTo>
                    <a:pt x="12" y="306"/>
                  </a:lnTo>
                  <a:lnTo>
                    <a:pt x="6" y="284"/>
                  </a:lnTo>
                  <a:lnTo>
                    <a:pt x="2" y="26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2" y="212"/>
                  </a:lnTo>
                  <a:lnTo>
                    <a:pt x="6" y="188"/>
                  </a:lnTo>
                  <a:lnTo>
                    <a:pt x="12" y="166"/>
                  </a:lnTo>
                  <a:lnTo>
                    <a:pt x="20" y="144"/>
                  </a:lnTo>
                  <a:lnTo>
                    <a:pt x="30" y="124"/>
                  </a:lnTo>
                  <a:lnTo>
                    <a:pt x="40" y="104"/>
                  </a:lnTo>
                  <a:lnTo>
                    <a:pt x="54" y="86"/>
                  </a:lnTo>
                  <a:lnTo>
                    <a:pt x="70" y="70"/>
                  </a:lnTo>
                  <a:lnTo>
                    <a:pt x="86" y="54"/>
                  </a:lnTo>
                  <a:lnTo>
                    <a:pt x="104" y="40"/>
                  </a:lnTo>
                  <a:lnTo>
                    <a:pt x="124" y="30"/>
                  </a:lnTo>
                  <a:lnTo>
                    <a:pt x="144" y="20"/>
                  </a:lnTo>
                  <a:lnTo>
                    <a:pt x="166" y="12"/>
                  </a:lnTo>
                  <a:lnTo>
                    <a:pt x="188" y="6"/>
                  </a:lnTo>
                  <a:lnTo>
                    <a:pt x="212" y="2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60" y="2"/>
                  </a:lnTo>
                  <a:lnTo>
                    <a:pt x="284" y="6"/>
                  </a:lnTo>
                  <a:lnTo>
                    <a:pt x="306" y="12"/>
                  </a:lnTo>
                  <a:lnTo>
                    <a:pt x="328" y="20"/>
                  </a:lnTo>
                  <a:lnTo>
                    <a:pt x="348" y="30"/>
                  </a:lnTo>
                  <a:lnTo>
                    <a:pt x="368" y="40"/>
                  </a:lnTo>
                  <a:lnTo>
                    <a:pt x="386" y="54"/>
                  </a:lnTo>
                  <a:lnTo>
                    <a:pt x="404" y="70"/>
                  </a:lnTo>
                  <a:lnTo>
                    <a:pt x="418" y="86"/>
                  </a:lnTo>
                  <a:lnTo>
                    <a:pt x="432" y="104"/>
                  </a:lnTo>
                  <a:lnTo>
                    <a:pt x="444" y="124"/>
                  </a:lnTo>
                  <a:lnTo>
                    <a:pt x="454" y="144"/>
                  </a:lnTo>
                  <a:lnTo>
                    <a:pt x="462" y="166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2" y="236"/>
                  </a:lnTo>
                  <a:lnTo>
                    <a:pt x="472" y="236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 126"/>
            <p:cNvSpPr>
              <a:spLocks/>
            </p:cNvSpPr>
            <p:nvPr userDrawn="1"/>
          </p:nvSpPr>
          <p:spPr bwMode="auto">
            <a:xfrm>
              <a:off x="577851" y="4704159"/>
              <a:ext cx="511175" cy="514350"/>
            </a:xfrm>
            <a:custGeom>
              <a:avLst/>
              <a:gdLst>
                <a:gd name="T0" fmla="*/ 322 w 322"/>
                <a:gd name="T1" fmla="*/ 162 h 324"/>
                <a:gd name="T2" fmla="*/ 318 w 322"/>
                <a:gd name="T3" fmla="*/ 194 h 324"/>
                <a:gd name="T4" fmla="*/ 308 w 322"/>
                <a:gd name="T5" fmla="*/ 224 h 324"/>
                <a:gd name="T6" fmla="*/ 294 w 322"/>
                <a:gd name="T7" fmla="*/ 252 h 324"/>
                <a:gd name="T8" fmla="*/ 274 w 322"/>
                <a:gd name="T9" fmla="*/ 276 h 324"/>
                <a:gd name="T10" fmla="*/ 250 w 322"/>
                <a:gd name="T11" fmla="*/ 296 h 324"/>
                <a:gd name="T12" fmla="*/ 224 w 322"/>
                <a:gd name="T13" fmla="*/ 310 h 324"/>
                <a:gd name="T14" fmla="*/ 192 w 322"/>
                <a:gd name="T15" fmla="*/ 320 h 324"/>
                <a:gd name="T16" fmla="*/ 160 w 322"/>
                <a:gd name="T17" fmla="*/ 324 h 324"/>
                <a:gd name="T18" fmla="*/ 144 w 322"/>
                <a:gd name="T19" fmla="*/ 322 h 324"/>
                <a:gd name="T20" fmla="*/ 112 w 322"/>
                <a:gd name="T21" fmla="*/ 316 h 324"/>
                <a:gd name="T22" fmla="*/ 84 w 322"/>
                <a:gd name="T23" fmla="*/ 304 h 324"/>
                <a:gd name="T24" fmla="*/ 58 w 322"/>
                <a:gd name="T25" fmla="*/ 286 h 324"/>
                <a:gd name="T26" fmla="*/ 36 w 322"/>
                <a:gd name="T27" fmla="*/ 264 h 324"/>
                <a:gd name="T28" fmla="*/ 18 w 322"/>
                <a:gd name="T29" fmla="*/ 238 h 324"/>
                <a:gd name="T30" fmla="*/ 6 w 322"/>
                <a:gd name="T31" fmla="*/ 210 h 324"/>
                <a:gd name="T32" fmla="*/ 0 w 322"/>
                <a:gd name="T33" fmla="*/ 178 h 324"/>
                <a:gd name="T34" fmla="*/ 0 w 322"/>
                <a:gd name="T35" fmla="*/ 162 h 324"/>
                <a:gd name="T36" fmla="*/ 2 w 322"/>
                <a:gd name="T37" fmla="*/ 130 h 324"/>
                <a:gd name="T38" fmla="*/ 12 w 322"/>
                <a:gd name="T39" fmla="*/ 100 h 324"/>
                <a:gd name="T40" fmla="*/ 26 w 322"/>
                <a:gd name="T41" fmla="*/ 72 h 324"/>
                <a:gd name="T42" fmla="*/ 46 w 322"/>
                <a:gd name="T43" fmla="*/ 48 h 324"/>
                <a:gd name="T44" fmla="*/ 70 w 322"/>
                <a:gd name="T45" fmla="*/ 28 h 324"/>
                <a:gd name="T46" fmla="*/ 98 w 322"/>
                <a:gd name="T47" fmla="*/ 14 h 324"/>
                <a:gd name="T48" fmla="*/ 128 w 322"/>
                <a:gd name="T49" fmla="*/ 4 h 324"/>
                <a:gd name="T50" fmla="*/ 160 w 322"/>
                <a:gd name="T51" fmla="*/ 0 h 324"/>
                <a:gd name="T52" fmla="*/ 176 w 322"/>
                <a:gd name="T53" fmla="*/ 2 h 324"/>
                <a:gd name="T54" fmla="*/ 208 w 322"/>
                <a:gd name="T55" fmla="*/ 8 h 324"/>
                <a:gd name="T56" fmla="*/ 238 w 322"/>
                <a:gd name="T57" fmla="*/ 20 h 324"/>
                <a:gd name="T58" fmla="*/ 262 w 322"/>
                <a:gd name="T59" fmla="*/ 38 h 324"/>
                <a:gd name="T60" fmla="*/ 284 w 322"/>
                <a:gd name="T61" fmla="*/ 60 h 324"/>
                <a:gd name="T62" fmla="*/ 302 w 322"/>
                <a:gd name="T63" fmla="*/ 86 h 324"/>
                <a:gd name="T64" fmla="*/ 314 w 322"/>
                <a:gd name="T65" fmla="*/ 114 h 324"/>
                <a:gd name="T66" fmla="*/ 320 w 322"/>
                <a:gd name="T67" fmla="*/ 146 h 324"/>
                <a:gd name="T68" fmla="*/ 322 w 322"/>
                <a:gd name="T69" fmla="*/ 16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2" h="324">
                  <a:moveTo>
                    <a:pt x="322" y="162"/>
                  </a:moveTo>
                  <a:lnTo>
                    <a:pt x="322" y="162"/>
                  </a:lnTo>
                  <a:lnTo>
                    <a:pt x="320" y="178"/>
                  </a:lnTo>
                  <a:lnTo>
                    <a:pt x="318" y="194"/>
                  </a:lnTo>
                  <a:lnTo>
                    <a:pt x="314" y="210"/>
                  </a:lnTo>
                  <a:lnTo>
                    <a:pt x="308" y="224"/>
                  </a:lnTo>
                  <a:lnTo>
                    <a:pt x="302" y="238"/>
                  </a:lnTo>
                  <a:lnTo>
                    <a:pt x="294" y="252"/>
                  </a:lnTo>
                  <a:lnTo>
                    <a:pt x="284" y="264"/>
                  </a:lnTo>
                  <a:lnTo>
                    <a:pt x="274" y="276"/>
                  </a:lnTo>
                  <a:lnTo>
                    <a:pt x="262" y="286"/>
                  </a:lnTo>
                  <a:lnTo>
                    <a:pt x="250" y="296"/>
                  </a:lnTo>
                  <a:lnTo>
                    <a:pt x="238" y="304"/>
                  </a:lnTo>
                  <a:lnTo>
                    <a:pt x="224" y="310"/>
                  </a:lnTo>
                  <a:lnTo>
                    <a:pt x="208" y="316"/>
                  </a:lnTo>
                  <a:lnTo>
                    <a:pt x="192" y="320"/>
                  </a:lnTo>
                  <a:lnTo>
                    <a:pt x="176" y="322"/>
                  </a:lnTo>
                  <a:lnTo>
                    <a:pt x="160" y="324"/>
                  </a:lnTo>
                  <a:lnTo>
                    <a:pt x="160" y="324"/>
                  </a:lnTo>
                  <a:lnTo>
                    <a:pt x="144" y="322"/>
                  </a:lnTo>
                  <a:lnTo>
                    <a:pt x="128" y="320"/>
                  </a:lnTo>
                  <a:lnTo>
                    <a:pt x="112" y="316"/>
                  </a:lnTo>
                  <a:lnTo>
                    <a:pt x="98" y="310"/>
                  </a:lnTo>
                  <a:lnTo>
                    <a:pt x="84" y="304"/>
                  </a:lnTo>
                  <a:lnTo>
                    <a:pt x="70" y="296"/>
                  </a:lnTo>
                  <a:lnTo>
                    <a:pt x="58" y="286"/>
                  </a:lnTo>
                  <a:lnTo>
                    <a:pt x="46" y="276"/>
                  </a:lnTo>
                  <a:lnTo>
                    <a:pt x="36" y="264"/>
                  </a:lnTo>
                  <a:lnTo>
                    <a:pt x="26" y="252"/>
                  </a:lnTo>
                  <a:lnTo>
                    <a:pt x="18" y="238"/>
                  </a:lnTo>
                  <a:lnTo>
                    <a:pt x="12" y="224"/>
                  </a:lnTo>
                  <a:lnTo>
                    <a:pt x="6" y="210"/>
                  </a:lnTo>
                  <a:lnTo>
                    <a:pt x="2" y="194"/>
                  </a:lnTo>
                  <a:lnTo>
                    <a:pt x="0" y="178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46"/>
                  </a:lnTo>
                  <a:lnTo>
                    <a:pt x="2" y="130"/>
                  </a:lnTo>
                  <a:lnTo>
                    <a:pt x="6" y="114"/>
                  </a:lnTo>
                  <a:lnTo>
                    <a:pt x="12" y="100"/>
                  </a:lnTo>
                  <a:lnTo>
                    <a:pt x="18" y="86"/>
                  </a:lnTo>
                  <a:lnTo>
                    <a:pt x="26" y="72"/>
                  </a:lnTo>
                  <a:lnTo>
                    <a:pt x="36" y="60"/>
                  </a:lnTo>
                  <a:lnTo>
                    <a:pt x="46" y="48"/>
                  </a:lnTo>
                  <a:lnTo>
                    <a:pt x="58" y="38"/>
                  </a:lnTo>
                  <a:lnTo>
                    <a:pt x="70" y="28"/>
                  </a:lnTo>
                  <a:lnTo>
                    <a:pt x="84" y="20"/>
                  </a:lnTo>
                  <a:lnTo>
                    <a:pt x="98" y="14"/>
                  </a:lnTo>
                  <a:lnTo>
                    <a:pt x="112" y="8"/>
                  </a:lnTo>
                  <a:lnTo>
                    <a:pt x="128" y="4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2" y="4"/>
                  </a:lnTo>
                  <a:lnTo>
                    <a:pt x="208" y="8"/>
                  </a:lnTo>
                  <a:lnTo>
                    <a:pt x="224" y="14"/>
                  </a:lnTo>
                  <a:lnTo>
                    <a:pt x="238" y="20"/>
                  </a:lnTo>
                  <a:lnTo>
                    <a:pt x="250" y="28"/>
                  </a:lnTo>
                  <a:lnTo>
                    <a:pt x="262" y="38"/>
                  </a:lnTo>
                  <a:lnTo>
                    <a:pt x="274" y="48"/>
                  </a:lnTo>
                  <a:lnTo>
                    <a:pt x="284" y="60"/>
                  </a:lnTo>
                  <a:lnTo>
                    <a:pt x="294" y="72"/>
                  </a:lnTo>
                  <a:lnTo>
                    <a:pt x="302" y="86"/>
                  </a:lnTo>
                  <a:lnTo>
                    <a:pt x="308" y="100"/>
                  </a:lnTo>
                  <a:lnTo>
                    <a:pt x="314" y="114"/>
                  </a:lnTo>
                  <a:lnTo>
                    <a:pt x="318" y="130"/>
                  </a:lnTo>
                  <a:lnTo>
                    <a:pt x="320" y="146"/>
                  </a:lnTo>
                  <a:lnTo>
                    <a:pt x="322" y="162"/>
                  </a:lnTo>
                  <a:lnTo>
                    <a:pt x="322" y="162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127"/>
            <p:cNvSpPr>
              <a:spLocks/>
            </p:cNvSpPr>
            <p:nvPr userDrawn="1"/>
          </p:nvSpPr>
          <p:spPr bwMode="auto">
            <a:xfrm>
              <a:off x="703263" y="4935934"/>
              <a:ext cx="260350" cy="260350"/>
            </a:xfrm>
            <a:custGeom>
              <a:avLst/>
              <a:gdLst>
                <a:gd name="T0" fmla="*/ 164 w 164"/>
                <a:gd name="T1" fmla="*/ 82 h 164"/>
                <a:gd name="T2" fmla="*/ 164 w 164"/>
                <a:gd name="T3" fmla="*/ 82 h 164"/>
                <a:gd name="T4" fmla="*/ 162 w 164"/>
                <a:gd name="T5" fmla="*/ 98 h 164"/>
                <a:gd name="T6" fmla="*/ 158 w 164"/>
                <a:gd name="T7" fmla="*/ 114 h 164"/>
                <a:gd name="T8" fmla="*/ 150 w 164"/>
                <a:gd name="T9" fmla="*/ 128 h 164"/>
                <a:gd name="T10" fmla="*/ 140 w 164"/>
                <a:gd name="T11" fmla="*/ 140 h 164"/>
                <a:gd name="T12" fmla="*/ 128 w 164"/>
                <a:gd name="T13" fmla="*/ 150 h 164"/>
                <a:gd name="T14" fmla="*/ 114 w 164"/>
                <a:gd name="T15" fmla="*/ 156 h 164"/>
                <a:gd name="T16" fmla="*/ 98 w 164"/>
                <a:gd name="T17" fmla="*/ 162 h 164"/>
                <a:gd name="T18" fmla="*/ 82 w 164"/>
                <a:gd name="T19" fmla="*/ 164 h 164"/>
                <a:gd name="T20" fmla="*/ 82 w 164"/>
                <a:gd name="T21" fmla="*/ 164 h 164"/>
                <a:gd name="T22" fmla="*/ 66 w 164"/>
                <a:gd name="T23" fmla="*/ 162 h 164"/>
                <a:gd name="T24" fmla="*/ 50 w 164"/>
                <a:gd name="T25" fmla="*/ 156 h 164"/>
                <a:gd name="T26" fmla="*/ 36 w 164"/>
                <a:gd name="T27" fmla="*/ 150 h 164"/>
                <a:gd name="T28" fmla="*/ 24 w 164"/>
                <a:gd name="T29" fmla="*/ 140 h 164"/>
                <a:gd name="T30" fmla="*/ 14 w 164"/>
                <a:gd name="T31" fmla="*/ 128 h 164"/>
                <a:gd name="T32" fmla="*/ 8 w 164"/>
                <a:gd name="T33" fmla="*/ 114 h 164"/>
                <a:gd name="T34" fmla="*/ 2 w 164"/>
                <a:gd name="T35" fmla="*/ 98 h 164"/>
                <a:gd name="T36" fmla="*/ 0 w 164"/>
                <a:gd name="T37" fmla="*/ 82 h 164"/>
                <a:gd name="T38" fmla="*/ 0 w 164"/>
                <a:gd name="T39" fmla="*/ 82 h 164"/>
                <a:gd name="T40" fmla="*/ 2 w 164"/>
                <a:gd name="T41" fmla="*/ 64 h 164"/>
                <a:gd name="T42" fmla="*/ 8 w 164"/>
                <a:gd name="T43" fmla="*/ 50 h 164"/>
                <a:gd name="T44" fmla="*/ 14 w 164"/>
                <a:gd name="T45" fmla="*/ 36 h 164"/>
                <a:gd name="T46" fmla="*/ 24 w 164"/>
                <a:gd name="T47" fmla="*/ 24 h 164"/>
                <a:gd name="T48" fmla="*/ 36 w 164"/>
                <a:gd name="T49" fmla="*/ 14 h 164"/>
                <a:gd name="T50" fmla="*/ 50 w 164"/>
                <a:gd name="T51" fmla="*/ 6 h 164"/>
                <a:gd name="T52" fmla="*/ 66 w 164"/>
                <a:gd name="T53" fmla="*/ 2 h 164"/>
                <a:gd name="T54" fmla="*/ 82 w 164"/>
                <a:gd name="T55" fmla="*/ 0 h 164"/>
                <a:gd name="T56" fmla="*/ 82 w 164"/>
                <a:gd name="T57" fmla="*/ 0 h 164"/>
                <a:gd name="T58" fmla="*/ 98 w 164"/>
                <a:gd name="T59" fmla="*/ 2 h 164"/>
                <a:gd name="T60" fmla="*/ 114 w 164"/>
                <a:gd name="T61" fmla="*/ 6 h 164"/>
                <a:gd name="T62" fmla="*/ 128 w 164"/>
                <a:gd name="T63" fmla="*/ 14 h 164"/>
                <a:gd name="T64" fmla="*/ 140 w 164"/>
                <a:gd name="T65" fmla="*/ 24 h 164"/>
                <a:gd name="T66" fmla="*/ 150 w 164"/>
                <a:gd name="T67" fmla="*/ 36 h 164"/>
                <a:gd name="T68" fmla="*/ 158 w 164"/>
                <a:gd name="T69" fmla="*/ 50 h 164"/>
                <a:gd name="T70" fmla="*/ 162 w 164"/>
                <a:gd name="T71" fmla="*/ 64 h 164"/>
                <a:gd name="T72" fmla="*/ 164 w 164"/>
                <a:gd name="T73" fmla="*/ 82 h 164"/>
                <a:gd name="T74" fmla="*/ 164 w 164"/>
                <a:gd name="T75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164" y="82"/>
                  </a:lnTo>
                  <a:lnTo>
                    <a:pt x="162" y="98"/>
                  </a:lnTo>
                  <a:lnTo>
                    <a:pt x="158" y="114"/>
                  </a:lnTo>
                  <a:lnTo>
                    <a:pt x="150" y="128"/>
                  </a:lnTo>
                  <a:lnTo>
                    <a:pt x="140" y="140"/>
                  </a:lnTo>
                  <a:lnTo>
                    <a:pt x="128" y="150"/>
                  </a:lnTo>
                  <a:lnTo>
                    <a:pt x="114" y="156"/>
                  </a:lnTo>
                  <a:lnTo>
                    <a:pt x="98" y="162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66" y="162"/>
                  </a:lnTo>
                  <a:lnTo>
                    <a:pt x="50" y="156"/>
                  </a:lnTo>
                  <a:lnTo>
                    <a:pt x="36" y="150"/>
                  </a:lnTo>
                  <a:lnTo>
                    <a:pt x="24" y="140"/>
                  </a:lnTo>
                  <a:lnTo>
                    <a:pt x="14" y="128"/>
                  </a:lnTo>
                  <a:lnTo>
                    <a:pt x="8" y="114"/>
                  </a:lnTo>
                  <a:lnTo>
                    <a:pt x="2" y="9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64"/>
                  </a:lnTo>
                  <a:lnTo>
                    <a:pt x="8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6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8" y="50"/>
                  </a:lnTo>
                  <a:lnTo>
                    <a:pt x="162" y="64"/>
                  </a:lnTo>
                  <a:lnTo>
                    <a:pt x="164" y="82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8"/>
            <p:cNvSpPr>
              <a:spLocks/>
            </p:cNvSpPr>
            <p:nvPr userDrawn="1"/>
          </p:nvSpPr>
          <p:spPr bwMode="auto">
            <a:xfrm>
              <a:off x="334963" y="5561409"/>
              <a:ext cx="349250" cy="349250"/>
            </a:xfrm>
            <a:custGeom>
              <a:avLst/>
              <a:gdLst>
                <a:gd name="T0" fmla="*/ 220 w 220"/>
                <a:gd name="T1" fmla="*/ 110 h 220"/>
                <a:gd name="T2" fmla="*/ 220 w 220"/>
                <a:gd name="T3" fmla="*/ 110 h 220"/>
                <a:gd name="T4" fmla="*/ 218 w 220"/>
                <a:gd name="T5" fmla="*/ 132 h 220"/>
                <a:gd name="T6" fmla="*/ 212 w 220"/>
                <a:gd name="T7" fmla="*/ 154 h 220"/>
                <a:gd name="T8" fmla="*/ 202 w 220"/>
                <a:gd name="T9" fmla="*/ 172 h 220"/>
                <a:gd name="T10" fmla="*/ 188 w 220"/>
                <a:gd name="T11" fmla="*/ 188 h 220"/>
                <a:gd name="T12" fmla="*/ 172 w 220"/>
                <a:gd name="T13" fmla="*/ 202 h 220"/>
                <a:gd name="T14" fmla="*/ 154 w 220"/>
                <a:gd name="T15" fmla="*/ 212 h 220"/>
                <a:gd name="T16" fmla="*/ 132 w 220"/>
                <a:gd name="T17" fmla="*/ 218 h 220"/>
                <a:gd name="T18" fmla="*/ 110 w 220"/>
                <a:gd name="T19" fmla="*/ 220 h 220"/>
                <a:gd name="T20" fmla="*/ 110 w 220"/>
                <a:gd name="T21" fmla="*/ 220 h 220"/>
                <a:gd name="T22" fmla="*/ 88 w 220"/>
                <a:gd name="T23" fmla="*/ 218 h 220"/>
                <a:gd name="T24" fmla="*/ 68 w 220"/>
                <a:gd name="T25" fmla="*/ 212 h 220"/>
                <a:gd name="T26" fmla="*/ 50 w 220"/>
                <a:gd name="T27" fmla="*/ 202 h 220"/>
                <a:gd name="T28" fmla="*/ 32 w 220"/>
                <a:gd name="T29" fmla="*/ 188 h 220"/>
                <a:gd name="T30" fmla="*/ 20 w 220"/>
                <a:gd name="T31" fmla="*/ 172 h 220"/>
                <a:gd name="T32" fmla="*/ 10 w 220"/>
                <a:gd name="T33" fmla="*/ 154 h 220"/>
                <a:gd name="T34" fmla="*/ 2 w 220"/>
                <a:gd name="T35" fmla="*/ 132 h 220"/>
                <a:gd name="T36" fmla="*/ 0 w 220"/>
                <a:gd name="T37" fmla="*/ 110 h 220"/>
                <a:gd name="T38" fmla="*/ 0 w 220"/>
                <a:gd name="T39" fmla="*/ 110 h 220"/>
                <a:gd name="T40" fmla="*/ 2 w 220"/>
                <a:gd name="T41" fmla="*/ 88 h 220"/>
                <a:gd name="T42" fmla="*/ 10 w 220"/>
                <a:gd name="T43" fmla="*/ 68 h 220"/>
                <a:gd name="T44" fmla="*/ 20 w 220"/>
                <a:gd name="T45" fmla="*/ 50 h 220"/>
                <a:gd name="T46" fmla="*/ 32 w 220"/>
                <a:gd name="T47" fmla="*/ 32 h 220"/>
                <a:gd name="T48" fmla="*/ 50 w 220"/>
                <a:gd name="T49" fmla="*/ 20 h 220"/>
                <a:gd name="T50" fmla="*/ 68 w 220"/>
                <a:gd name="T51" fmla="*/ 10 h 220"/>
                <a:gd name="T52" fmla="*/ 88 w 220"/>
                <a:gd name="T53" fmla="*/ 2 h 220"/>
                <a:gd name="T54" fmla="*/ 110 w 220"/>
                <a:gd name="T55" fmla="*/ 0 h 220"/>
                <a:gd name="T56" fmla="*/ 110 w 220"/>
                <a:gd name="T57" fmla="*/ 0 h 220"/>
                <a:gd name="T58" fmla="*/ 132 w 220"/>
                <a:gd name="T59" fmla="*/ 2 h 220"/>
                <a:gd name="T60" fmla="*/ 154 w 220"/>
                <a:gd name="T61" fmla="*/ 10 h 220"/>
                <a:gd name="T62" fmla="*/ 172 w 220"/>
                <a:gd name="T63" fmla="*/ 20 h 220"/>
                <a:gd name="T64" fmla="*/ 188 w 220"/>
                <a:gd name="T65" fmla="*/ 32 h 220"/>
                <a:gd name="T66" fmla="*/ 202 w 220"/>
                <a:gd name="T67" fmla="*/ 50 h 220"/>
                <a:gd name="T68" fmla="*/ 212 w 220"/>
                <a:gd name="T69" fmla="*/ 68 h 220"/>
                <a:gd name="T70" fmla="*/ 218 w 220"/>
                <a:gd name="T71" fmla="*/ 88 h 220"/>
                <a:gd name="T72" fmla="*/ 220 w 220"/>
                <a:gd name="T73" fmla="*/ 110 h 220"/>
                <a:gd name="T74" fmla="*/ 220 w 220"/>
                <a:gd name="T7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220">
                  <a:moveTo>
                    <a:pt x="220" y="110"/>
                  </a:moveTo>
                  <a:lnTo>
                    <a:pt x="220" y="110"/>
                  </a:lnTo>
                  <a:lnTo>
                    <a:pt x="218" y="132"/>
                  </a:lnTo>
                  <a:lnTo>
                    <a:pt x="212" y="154"/>
                  </a:lnTo>
                  <a:lnTo>
                    <a:pt x="202" y="172"/>
                  </a:lnTo>
                  <a:lnTo>
                    <a:pt x="188" y="188"/>
                  </a:lnTo>
                  <a:lnTo>
                    <a:pt x="172" y="202"/>
                  </a:lnTo>
                  <a:lnTo>
                    <a:pt x="154" y="212"/>
                  </a:lnTo>
                  <a:lnTo>
                    <a:pt x="132" y="218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88" y="218"/>
                  </a:lnTo>
                  <a:lnTo>
                    <a:pt x="68" y="212"/>
                  </a:lnTo>
                  <a:lnTo>
                    <a:pt x="50" y="202"/>
                  </a:lnTo>
                  <a:lnTo>
                    <a:pt x="32" y="188"/>
                  </a:lnTo>
                  <a:lnTo>
                    <a:pt x="20" y="172"/>
                  </a:lnTo>
                  <a:lnTo>
                    <a:pt x="10" y="154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10" y="68"/>
                  </a:lnTo>
                  <a:lnTo>
                    <a:pt x="20" y="50"/>
                  </a:lnTo>
                  <a:lnTo>
                    <a:pt x="32" y="32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88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2"/>
                  </a:lnTo>
                  <a:lnTo>
                    <a:pt x="154" y="10"/>
                  </a:lnTo>
                  <a:lnTo>
                    <a:pt x="172" y="20"/>
                  </a:lnTo>
                  <a:lnTo>
                    <a:pt x="188" y="32"/>
                  </a:lnTo>
                  <a:lnTo>
                    <a:pt x="202" y="50"/>
                  </a:lnTo>
                  <a:lnTo>
                    <a:pt x="212" y="68"/>
                  </a:lnTo>
                  <a:lnTo>
                    <a:pt x="218" y="88"/>
                  </a:lnTo>
                  <a:lnTo>
                    <a:pt x="220" y="110"/>
                  </a:lnTo>
                  <a:lnTo>
                    <a:pt x="220" y="110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129"/>
            <p:cNvSpPr>
              <a:spLocks/>
            </p:cNvSpPr>
            <p:nvPr userDrawn="1"/>
          </p:nvSpPr>
          <p:spPr bwMode="auto">
            <a:xfrm>
              <a:off x="390526" y="5656659"/>
              <a:ext cx="238125" cy="238125"/>
            </a:xfrm>
            <a:custGeom>
              <a:avLst/>
              <a:gdLst>
                <a:gd name="T0" fmla="*/ 150 w 150"/>
                <a:gd name="T1" fmla="*/ 74 h 150"/>
                <a:gd name="T2" fmla="*/ 150 w 150"/>
                <a:gd name="T3" fmla="*/ 74 h 150"/>
                <a:gd name="T4" fmla="*/ 148 w 150"/>
                <a:gd name="T5" fmla="*/ 90 h 150"/>
                <a:gd name="T6" fmla="*/ 144 w 150"/>
                <a:gd name="T7" fmla="*/ 104 h 150"/>
                <a:gd name="T8" fmla="*/ 136 w 150"/>
                <a:gd name="T9" fmla="*/ 116 h 150"/>
                <a:gd name="T10" fmla="*/ 128 w 150"/>
                <a:gd name="T11" fmla="*/ 128 h 150"/>
                <a:gd name="T12" fmla="*/ 116 w 150"/>
                <a:gd name="T13" fmla="*/ 136 h 150"/>
                <a:gd name="T14" fmla="*/ 104 w 150"/>
                <a:gd name="T15" fmla="*/ 144 h 150"/>
                <a:gd name="T16" fmla="*/ 90 w 150"/>
                <a:gd name="T17" fmla="*/ 148 h 150"/>
                <a:gd name="T18" fmla="*/ 74 w 150"/>
                <a:gd name="T19" fmla="*/ 150 h 150"/>
                <a:gd name="T20" fmla="*/ 74 w 150"/>
                <a:gd name="T21" fmla="*/ 150 h 150"/>
                <a:gd name="T22" fmla="*/ 60 w 150"/>
                <a:gd name="T23" fmla="*/ 148 h 150"/>
                <a:gd name="T24" fmla="*/ 46 w 150"/>
                <a:gd name="T25" fmla="*/ 144 h 150"/>
                <a:gd name="T26" fmla="*/ 32 w 150"/>
                <a:gd name="T27" fmla="*/ 136 h 150"/>
                <a:gd name="T28" fmla="*/ 22 w 150"/>
                <a:gd name="T29" fmla="*/ 128 h 150"/>
                <a:gd name="T30" fmla="*/ 12 w 150"/>
                <a:gd name="T31" fmla="*/ 116 h 150"/>
                <a:gd name="T32" fmla="*/ 6 w 150"/>
                <a:gd name="T33" fmla="*/ 104 h 150"/>
                <a:gd name="T34" fmla="*/ 0 w 150"/>
                <a:gd name="T35" fmla="*/ 90 h 150"/>
                <a:gd name="T36" fmla="*/ 0 w 150"/>
                <a:gd name="T37" fmla="*/ 74 h 150"/>
                <a:gd name="T38" fmla="*/ 0 w 150"/>
                <a:gd name="T39" fmla="*/ 74 h 150"/>
                <a:gd name="T40" fmla="*/ 0 w 150"/>
                <a:gd name="T41" fmla="*/ 60 h 150"/>
                <a:gd name="T42" fmla="*/ 6 w 150"/>
                <a:gd name="T43" fmla="*/ 46 h 150"/>
                <a:gd name="T44" fmla="*/ 12 w 150"/>
                <a:gd name="T45" fmla="*/ 32 h 150"/>
                <a:gd name="T46" fmla="*/ 22 w 150"/>
                <a:gd name="T47" fmla="*/ 22 h 150"/>
                <a:gd name="T48" fmla="*/ 32 w 150"/>
                <a:gd name="T49" fmla="*/ 12 h 150"/>
                <a:gd name="T50" fmla="*/ 46 w 150"/>
                <a:gd name="T51" fmla="*/ 6 h 150"/>
                <a:gd name="T52" fmla="*/ 60 w 150"/>
                <a:gd name="T53" fmla="*/ 0 h 150"/>
                <a:gd name="T54" fmla="*/ 74 w 150"/>
                <a:gd name="T55" fmla="*/ 0 h 150"/>
                <a:gd name="T56" fmla="*/ 74 w 150"/>
                <a:gd name="T57" fmla="*/ 0 h 150"/>
                <a:gd name="T58" fmla="*/ 90 w 150"/>
                <a:gd name="T59" fmla="*/ 0 h 150"/>
                <a:gd name="T60" fmla="*/ 104 w 150"/>
                <a:gd name="T61" fmla="*/ 6 h 150"/>
                <a:gd name="T62" fmla="*/ 116 w 150"/>
                <a:gd name="T63" fmla="*/ 12 h 150"/>
                <a:gd name="T64" fmla="*/ 128 w 150"/>
                <a:gd name="T65" fmla="*/ 22 h 150"/>
                <a:gd name="T66" fmla="*/ 136 w 150"/>
                <a:gd name="T67" fmla="*/ 32 h 150"/>
                <a:gd name="T68" fmla="*/ 144 w 150"/>
                <a:gd name="T69" fmla="*/ 46 h 150"/>
                <a:gd name="T70" fmla="*/ 148 w 150"/>
                <a:gd name="T71" fmla="*/ 60 h 150"/>
                <a:gd name="T72" fmla="*/ 150 w 150"/>
                <a:gd name="T73" fmla="*/ 74 h 150"/>
                <a:gd name="T74" fmla="*/ 150 w 150"/>
                <a:gd name="T75" fmla="*/ 7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50" y="74"/>
                  </a:moveTo>
                  <a:lnTo>
                    <a:pt x="150" y="74"/>
                  </a:lnTo>
                  <a:lnTo>
                    <a:pt x="148" y="90"/>
                  </a:lnTo>
                  <a:lnTo>
                    <a:pt x="144" y="104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4"/>
                  </a:lnTo>
                  <a:lnTo>
                    <a:pt x="90" y="148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2" y="136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6" y="46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32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2"/>
                  </a:lnTo>
                  <a:lnTo>
                    <a:pt x="136" y="32"/>
                  </a:lnTo>
                  <a:lnTo>
                    <a:pt x="144" y="46"/>
                  </a:lnTo>
                  <a:lnTo>
                    <a:pt x="148" y="60"/>
                  </a:lnTo>
                  <a:lnTo>
                    <a:pt x="150" y="74"/>
                  </a:lnTo>
                  <a:lnTo>
                    <a:pt x="150" y="74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8" name="Freeform 130"/>
            <p:cNvSpPr>
              <a:spLocks/>
            </p:cNvSpPr>
            <p:nvPr userDrawn="1"/>
          </p:nvSpPr>
          <p:spPr bwMode="auto">
            <a:xfrm>
              <a:off x="449263" y="576143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4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8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4 w 76"/>
                <a:gd name="T33" fmla="*/ 54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2 h 76"/>
                <a:gd name="T42" fmla="*/ 4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8 w 76"/>
                <a:gd name="T49" fmla="*/ 8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4 w 76"/>
                <a:gd name="T61" fmla="*/ 4 h 76"/>
                <a:gd name="T62" fmla="*/ 60 w 76"/>
                <a:gd name="T63" fmla="*/ 8 h 76"/>
                <a:gd name="T64" fmla="*/ 66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2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4" y="4"/>
                  </a:lnTo>
                  <a:lnTo>
                    <a:pt x="60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2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31"/>
            <p:cNvSpPr>
              <a:spLocks noChangeArrowheads="1"/>
            </p:cNvSpPr>
            <p:nvPr userDrawn="1"/>
          </p:nvSpPr>
          <p:spPr bwMode="auto">
            <a:xfrm>
              <a:off x="1382713" y="3995836"/>
              <a:ext cx="19050" cy="2860675"/>
            </a:xfrm>
            <a:prstGeom prst="rect">
              <a:avLst/>
            </a:pr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32"/>
            <p:cNvSpPr>
              <a:spLocks/>
            </p:cNvSpPr>
            <p:nvPr userDrawn="1"/>
          </p:nvSpPr>
          <p:spPr bwMode="auto">
            <a:xfrm>
              <a:off x="1204913" y="3716734"/>
              <a:ext cx="374650" cy="377825"/>
            </a:xfrm>
            <a:custGeom>
              <a:avLst/>
              <a:gdLst>
                <a:gd name="T0" fmla="*/ 236 w 236"/>
                <a:gd name="T1" fmla="*/ 118 h 238"/>
                <a:gd name="T2" fmla="*/ 230 w 236"/>
                <a:gd name="T3" fmla="*/ 98 h 238"/>
                <a:gd name="T4" fmla="*/ 208 w 236"/>
                <a:gd name="T5" fmla="*/ 82 h 238"/>
                <a:gd name="T6" fmla="*/ 212 w 236"/>
                <a:gd name="T7" fmla="*/ 68 h 238"/>
                <a:gd name="T8" fmla="*/ 208 w 236"/>
                <a:gd name="T9" fmla="*/ 44 h 238"/>
                <a:gd name="T10" fmla="*/ 202 w 236"/>
                <a:gd name="T11" fmla="*/ 34 h 238"/>
                <a:gd name="T12" fmla="*/ 182 w 236"/>
                <a:gd name="T13" fmla="*/ 26 h 238"/>
                <a:gd name="T14" fmla="*/ 156 w 236"/>
                <a:gd name="T15" fmla="*/ 28 h 238"/>
                <a:gd name="T16" fmla="*/ 148 w 236"/>
                <a:gd name="T17" fmla="*/ 16 h 238"/>
                <a:gd name="T18" fmla="*/ 128 w 236"/>
                <a:gd name="T19" fmla="*/ 2 h 238"/>
                <a:gd name="T20" fmla="*/ 118 w 236"/>
                <a:gd name="T21" fmla="*/ 0 h 238"/>
                <a:gd name="T22" fmla="*/ 98 w 236"/>
                <a:gd name="T23" fmla="*/ 8 h 238"/>
                <a:gd name="T24" fmla="*/ 80 w 236"/>
                <a:gd name="T25" fmla="*/ 28 h 238"/>
                <a:gd name="T26" fmla="*/ 66 w 236"/>
                <a:gd name="T27" fmla="*/ 26 h 238"/>
                <a:gd name="T28" fmla="*/ 42 w 236"/>
                <a:gd name="T29" fmla="*/ 28 h 238"/>
                <a:gd name="T30" fmla="*/ 34 w 236"/>
                <a:gd name="T31" fmla="*/ 34 h 238"/>
                <a:gd name="T32" fmla="*/ 24 w 236"/>
                <a:gd name="T33" fmla="*/ 54 h 238"/>
                <a:gd name="T34" fmla="*/ 28 w 236"/>
                <a:gd name="T35" fmla="*/ 82 h 238"/>
                <a:gd name="T36" fmla="*/ 16 w 236"/>
                <a:gd name="T37" fmla="*/ 90 h 238"/>
                <a:gd name="T38" fmla="*/ 2 w 236"/>
                <a:gd name="T39" fmla="*/ 108 h 238"/>
                <a:gd name="T40" fmla="*/ 0 w 236"/>
                <a:gd name="T41" fmla="*/ 118 h 238"/>
                <a:gd name="T42" fmla="*/ 6 w 236"/>
                <a:gd name="T43" fmla="*/ 140 h 238"/>
                <a:gd name="T44" fmla="*/ 28 w 236"/>
                <a:gd name="T45" fmla="*/ 156 h 238"/>
                <a:gd name="T46" fmla="*/ 24 w 236"/>
                <a:gd name="T47" fmla="*/ 170 h 238"/>
                <a:gd name="T48" fmla="*/ 28 w 236"/>
                <a:gd name="T49" fmla="*/ 194 h 238"/>
                <a:gd name="T50" fmla="*/ 34 w 236"/>
                <a:gd name="T51" fmla="*/ 202 h 238"/>
                <a:gd name="T52" fmla="*/ 54 w 236"/>
                <a:gd name="T53" fmla="*/ 212 h 238"/>
                <a:gd name="T54" fmla="*/ 80 w 236"/>
                <a:gd name="T55" fmla="*/ 210 h 238"/>
                <a:gd name="T56" fmla="*/ 88 w 236"/>
                <a:gd name="T57" fmla="*/ 222 h 238"/>
                <a:gd name="T58" fmla="*/ 108 w 236"/>
                <a:gd name="T59" fmla="*/ 236 h 238"/>
                <a:gd name="T60" fmla="*/ 118 w 236"/>
                <a:gd name="T61" fmla="*/ 238 h 238"/>
                <a:gd name="T62" fmla="*/ 138 w 236"/>
                <a:gd name="T63" fmla="*/ 230 h 238"/>
                <a:gd name="T64" fmla="*/ 156 w 236"/>
                <a:gd name="T65" fmla="*/ 210 h 238"/>
                <a:gd name="T66" fmla="*/ 170 w 236"/>
                <a:gd name="T67" fmla="*/ 212 h 238"/>
                <a:gd name="T68" fmla="*/ 194 w 236"/>
                <a:gd name="T69" fmla="*/ 208 h 238"/>
                <a:gd name="T70" fmla="*/ 202 w 236"/>
                <a:gd name="T71" fmla="*/ 202 h 238"/>
                <a:gd name="T72" fmla="*/ 212 w 236"/>
                <a:gd name="T73" fmla="*/ 184 h 238"/>
                <a:gd name="T74" fmla="*/ 208 w 236"/>
                <a:gd name="T75" fmla="*/ 156 h 238"/>
                <a:gd name="T76" fmla="*/ 220 w 236"/>
                <a:gd name="T77" fmla="*/ 148 h 238"/>
                <a:gd name="T78" fmla="*/ 234 w 236"/>
                <a:gd name="T79" fmla="*/ 130 h 238"/>
                <a:gd name="T80" fmla="*/ 236 w 236"/>
                <a:gd name="T81" fmla="*/ 1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8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90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12" y="68"/>
                  </a:lnTo>
                  <a:lnTo>
                    <a:pt x="212" y="54"/>
                  </a:lnTo>
                  <a:lnTo>
                    <a:pt x="208" y="4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88" y="1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4"/>
                  </a:lnTo>
                  <a:lnTo>
                    <a:pt x="24" y="54"/>
                  </a:lnTo>
                  <a:lnTo>
                    <a:pt x="24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30"/>
                  </a:lnTo>
                  <a:lnTo>
                    <a:pt x="6" y="140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4" y="170"/>
                  </a:lnTo>
                  <a:lnTo>
                    <a:pt x="24" y="184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2"/>
                  </a:lnTo>
                  <a:lnTo>
                    <a:pt x="66" y="212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8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8" y="236"/>
                  </a:lnTo>
                  <a:lnTo>
                    <a:pt x="138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2" y="212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2" y="184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40"/>
                  </a:lnTo>
                  <a:lnTo>
                    <a:pt x="234" y="130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1" name="Freeform 133"/>
            <p:cNvSpPr>
              <a:spLocks/>
            </p:cNvSpPr>
            <p:nvPr userDrawn="1"/>
          </p:nvSpPr>
          <p:spPr bwMode="auto">
            <a:xfrm>
              <a:off x="1331913" y="384373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6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2 w 76"/>
                <a:gd name="T33" fmla="*/ 54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2 h 76"/>
                <a:gd name="T42" fmla="*/ 2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6 w 76"/>
                <a:gd name="T49" fmla="*/ 8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2 w 76"/>
                <a:gd name="T61" fmla="*/ 4 h 76"/>
                <a:gd name="T62" fmla="*/ 60 w 76"/>
                <a:gd name="T63" fmla="*/ 8 h 76"/>
                <a:gd name="T64" fmla="*/ 66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2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2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4"/>
            <p:cNvSpPr>
              <a:spLocks/>
            </p:cNvSpPr>
            <p:nvPr userDrawn="1"/>
          </p:nvSpPr>
          <p:spPr bwMode="auto">
            <a:xfrm>
              <a:off x="579438" y="2916634"/>
              <a:ext cx="377825" cy="377825"/>
            </a:xfrm>
            <a:custGeom>
              <a:avLst/>
              <a:gdLst>
                <a:gd name="T0" fmla="*/ 238 w 238"/>
                <a:gd name="T1" fmla="*/ 120 h 238"/>
                <a:gd name="T2" fmla="*/ 230 w 238"/>
                <a:gd name="T3" fmla="*/ 100 h 238"/>
                <a:gd name="T4" fmla="*/ 210 w 238"/>
                <a:gd name="T5" fmla="*/ 82 h 238"/>
                <a:gd name="T6" fmla="*/ 214 w 238"/>
                <a:gd name="T7" fmla="*/ 68 h 238"/>
                <a:gd name="T8" fmla="*/ 210 w 238"/>
                <a:gd name="T9" fmla="*/ 44 h 238"/>
                <a:gd name="T10" fmla="*/ 204 w 238"/>
                <a:gd name="T11" fmla="*/ 36 h 238"/>
                <a:gd name="T12" fmla="*/ 184 w 238"/>
                <a:gd name="T13" fmla="*/ 26 h 238"/>
                <a:gd name="T14" fmla="*/ 158 w 238"/>
                <a:gd name="T15" fmla="*/ 28 h 238"/>
                <a:gd name="T16" fmla="*/ 150 w 238"/>
                <a:gd name="T17" fmla="*/ 18 h 238"/>
                <a:gd name="T18" fmla="*/ 130 w 238"/>
                <a:gd name="T19" fmla="*/ 2 h 238"/>
                <a:gd name="T20" fmla="*/ 120 w 238"/>
                <a:gd name="T21" fmla="*/ 0 h 238"/>
                <a:gd name="T22" fmla="*/ 100 w 238"/>
                <a:gd name="T23" fmla="*/ 8 h 238"/>
                <a:gd name="T24" fmla="*/ 82 w 238"/>
                <a:gd name="T25" fmla="*/ 28 h 238"/>
                <a:gd name="T26" fmla="*/ 68 w 238"/>
                <a:gd name="T27" fmla="*/ 26 h 238"/>
                <a:gd name="T28" fmla="*/ 44 w 238"/>
                <a:gd name="T29" fmla="*/ 30 h 238"/>
                <a:gd name="T30" fmla="*/ 36 w 238"/>
                <a:gd name="T31" fmla="*/ 36 h 238"/>
                <a:gd name="T32" fmla="*/ 26 w 238"/>
                <a:gd name="T33" fmla="*/ 56 h 238"/>
                <a:gd name="T34" fmla="*/ 28 w 238"/>
                <a:gd name="T35" fmla="*/ 82 h 238"/>
                <a:gd name="T36" fmla="*/ 18 w 238"/>
                <a:gd name="T37" fmla="*/ 90 h 238"/>
                <a:gd name="T38" fmla="*/ 2 w 238"/>
                <a:gd name="T39" fmla="*/ 110 h 238"/>
                <a:gd name="T40" fmla="*/ 0 w 238"/>
                <a:gd name="T41" fmla="*/ 120 h 238"/>
                <a:gd name="T42" fmla="*/ 8 w 238"/>
                <a:gd name="T43" fmla="*/ 140 h 238"/>
                <a:gd name="T44" fmla="*/ 28 w 238"/>
                <a:gd name="T45" fmla="*/ 158 h 238"/>
                <a:gd name="T46" fmla="*/ 26 w 238"/>
                <a:gd name="T47" fmla="*/ 172 h 238"/>
                <a:gd name="T48" fmla="*/ 30 w 238"/>
                <a:gd name="T49" fmla="*/ 194 h 238"/>
                <a:gd name="T50" fmla="*/ 36 w 238"/>
                <a:gd name="T51" fmla="*/ 204 h 238"/>
                <a:gd name="T52" fmla="*/ 56 w 238"/>
                <a:gd name="T53" fmla="*/ 212 h 238"/>
                <a:gd name="T54" fmla="*/ 82 w 238"/>
                <a:gd name="T55" fmla="*/ 210 h 238"/>
                <a:gd name="T56" fmla="*/ 90 w 238"/>
                <a:gd name="T57" fmla="*/ 222 h 238"/>
                <a:gd name="T58" fmla="*/ 110 w 238"/>
                <a:gd name="T59" fmla="*/ 236 h 238"/>
                <a:gd name="T60" fmla="*/ 120 w 238"/>
                <a:gd name="T61" fmla="*/ 238 h 238"/>
                <a:gd name="T62" fmla="*/ 140 w 238"/>
                <a:gd name="T63" fmla="*/ 230 h 238"/>
                <a:gd name="T64" fmla="*/ 158 w 238"/>
                <a:gd name="T65" fmla="*/ 210 h 238"/>
                <a:gd name="T66" fmla="*/ 172 w 238"/>
                <a:gd name="T67" fmla="*/ 212 h 238"/>
                <a:gd name="T68" fmla="*/ 194 w 238"/>
                <a:gd name="T69" fmla="*/ 210 h 238"/>
                <a:gd name="T70" fmla="*/ 204 w 238"/>
                <a:gd name="T71" fmla="*/ 204 h 238"/>
                <a:gd name="T72" fmla="*/ 212 w 238"/>
                <a:gd name="T73" fmla="*/ 184 h 238"/>
                <a:gd name="T74" fmla="*/ 210 w 238"/>
                <a:gd name="T75" fmla="*/ 158 h 238"/>
                <a:gd name="T76" fmla="*/ 222 w 238"/>
                <a:gd name="T77" fmla="*/ 150 h 238"/>
                <a:gd name="T78" fmla="*/ 236 w 238"/>
                <a:gd name="T79" fmla="*/ 130 h 238"/>
                <a:gd name="T80" fmla="*/ 238 w 238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20"/>
                  </a:moveTo>
                  <a:lnTo>
                    <a:pt x="238" y="120"/>
                  </a:lnTo>
                  <a:lnTo>
                    <a:pt x="236" y="110"/>
                  </a:lnTo>
                  <a:lnTo>
                    <a:pt x="230" y="100"/>
                  </a:lnTo>
                  <a:lnTo>
                    <a:pt x="222" y="90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4" y="68"/>
                  </a:lnTo>
                  <a:lnTo>
                    <a:pt x="212" y="56"/>
                  </a:lnTo>
                  <a:lnTo>
                    <a:pt x="210" y="44"/>
                  </a:lnTo>
                  <a:lnTo>
                    <a:pt x="204" y="36"/>
                  </a:lnTo>
                  <a:lnTo>
                    <a:pt x="204" y="36"/>
                  </a:lnTo>
                  <a:lnTo>
                    <a:pt x="194" y="30"/>
                  </a:lnTo>
                  <a:lnTo>
                    <a:pt x="184" y="26"/>
                  </a:lnTo>
                  <a:lnTo>
                    <a:pt x="172" y="26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50" y="18"/>
                  </a:lnTo>
                  <a:lnTo>
                    <a:pt x="140" y="8"/>
                  </a:lnTo>
                  <a:lnTo>
                    <a:pt x="130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2"/>
                  </a:lnTo>
                  <a:lnTo>
                    <a:pt x="100" y="8"/>
                  </a:lnTo>
                  <a:lnTo>
                    <a:pt x="90" y="1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6"/>
                  </a:lnTo>
                  <a:lnTo>
                    <a:pt x="56" y="26"/>
                  </a:lnTo>
                  <a:lnTo>
                    <a:pt x="44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6" y="56"/>
                  </a:lnTo>
                  <a:lnTo>
                    <a:pt x="26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8" y="90"/>
                  </a:lnTo>
                  <a:lnTo>
                    <a:pt x="8" y="100"/>
                  </a:lnTo>
                  <a:lnTo>
                    <a:pt x="2" y="11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8" y="140"/>
                  </a:lnTo>
                  <a:lnTo>
                    <a:pt x="18" y="150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6" y="172"/>
                  </a:lnTo>
                  <a:lnTo>
                    <a:pt x="26" y="184"/>
                  </a:lnTo>
                  <a:lnTo>
                    <a:pt x="30" y="19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44" y="210"/>
                  </a:lnTo>
                  <a:lnTo>
                    <a:pt x="56" y="212"/>
                  </a:lnTo>
                  <a:lnTo>
                    <a:pt x="68" y="212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90" y="222"/>
                  </a:lnTo>
                  <a:lnTo>
                    <a:pt x="100" y="230"/>
                  </a:lnTo>
                  <a:lnTo>
                    <a:pt x="110" y="236"/>
                  </a:lnTo>
                  <a:lnTo>
                    <a:pt x="120" y="238"/>
                  </a:lnTo>
                  <a:lnTo>
                    <a:pt x="120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50" y="222"/>
                  </a:lnTo>
                  <a:lnTo>
                    <a:pt x="158" y="210"/>
                  </a:lnTo>
                  <a:lnTo>
                    <a:pt x="158" y="210"/>
                  </a:lnTo>
                  <a:lnTo>
                    <a:pt x="172" y="212"/>
                  </a:lnTo>
                  <a:lnTo>
                    <a:pt x="184" y="212"/>
                  </a:lnTo>
                  <a:lnTo>
                    <a:pt x="194" y="210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10" y="194"/>
                  </a:lnTo>
                  <a:lnTo>
                    <a:pt x="212" y="184"/>
                  </a:lnTo>
                  <a:lnTo>
                    <a:pt x="214" y="172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22" y="150"/>
                  </a:lnTo>
                  <a:lnTo>
                    <a:pt x="230" y="140"/>
                  </a:lnTo>
                  <a:lnTo>
                    <a:pt x="236" y="130"/>
                  </a:lnTo>
                  <a:lnTo>
                    <a:pt x="238" y="120"/>
                  </a:lnTo>
                  <a:lnTo>
                    <a:pt x="23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5"/>
            <p:cNvSpPr>
              <a:spLocks/>
            </p:cNvSpPr>
            <p:nvPr userDrawn="1"/>
          </p:nvSpPr>
          <p:spPr bwMode="auto">
            <a:xfrm>
              <a:off x="709613" y="3046809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2 w 76"/>
                <a:gd name="T7" fmla="*/ 52 h 76"/>
                <a:gd name="T8" fmla="*/ 70 w 76"/>
                <a:gd name="T9" fmla="*/ 58 h 76"/>
                <a:gd name="T10" fmla="*/ 64 w 76"/>
                <a:gd name="T11" fmla="*/ 64 h 76"/>
                <a:gd name="T12" fmla="*/ 60 w 76"/>
                <a:gd name="T13" fmla="*/ 70 h 76"/>
                <a:gd name="T14" fmla="*/ 52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2 w 76"/>
                <a:gd name="T25" fmla="*/ 72 h 76"/>
                <a:gd name="T26" fmla="*/ 16 w 76"/>
                <a:gd name="T27" fmla="*/ 70 h 76"/>
                <a:gd name="T28" fmla="*/ 10 w 76"/>
                <a:gd name="T29" fmla="*/ 64 h 76"/>
                <a:gd name="T30" fmla="*/ 6 w 76"/>
                <a:gd name="T31" fmla="*/ 58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0 w 76"/>
                <a:gd name="T47" fmla="*/ 10 h 76"/>
                <a:gd name="T48" fmla="*/ 16 w 76"/>
                <a:gd name="T49" fmla="*/ 6 h 76"/>
                <a:gd name="T50" fmla="*/ 22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4 w 76"/>
                <a:gd name="T65" fmla="*/ 10 h 76"/>
                <a:gd name="T66" fmla="*/ 70 w 76"/>
                <a:gd name="T67" fmla="*/ 16 h 76"/>
                <a:gd name="T68" fmla="*/ 72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2" y="52"/>
                  </a:lnTo>
                  <a:lnTo>
                    <a:pt x="70" y="58"/>
                  </a:lnTo>
                  <a:lnTo>
                    <a:pt x="64" y="64"/>
                  </a:lnTo>
                  <a:lnTo>
                    <a:pt x="60" y="70"/>
                  </a:lnTo>
                  <a:lnTo>
                    <a:pt x="52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4" name="Freeform 136"/>
            <p:cNvSpPr>
              <a:spLocks/>
            </p:cNvSpPr>
            <p:nvPr userDrawn="1"/>
          </p:nvSpPr>
          <p:spPr bwMode="auto">
            <a:xfrm>
              <a:off x="185738" y="179784"/>
              <a:ext cx="374650" cy="374650"/>
            </a:xfrm>
            <a:custGeom>
              <a:avLst/>
              <a:gdLst>
                <a:gd name="T0" fmla="*/ 236 w 236"/>
                <a:gd name="T1" fmla="*/ 118 h 236"/>
                <a:gd name="T2" fmla="*/ 230 w 236"/>
                <a:gd name="T3" fmla="*/ 98 h 236"/>
                <a:gd name="T4" fmla="*/ 208 w 236"/>
                <a:gd name="T5" fmla="*/ 80 h 236"/>
                <a:gd name="T6" fmla="*/ 212 w 236"/>
                <a:gd name="T7" fmla="*/ 66 h 236"/>
                <a:gd name="T8" fmla="*/ 208 w 236"/>
                <a:gd name="T9" fmla="*/ 42 h 236"/>
                <a:gd name="T10" fmla="*/ 202 w 236"/>
                <a:gd name="T11" fmla="*/ 34 h 236"/>
                <a:gd name="T12" fmla="*/ 182 w 236"/>
                <a:gd name="T13" fmla="*/ 24 h 236"/>
                <a:gd name="T14" fmla="*/ 156 w 236"/>
                <a:gd name="T15" fmla="*/ 26 h 236"/>
                <a:gd name="T16" fmla="*/ 148 w 236"/>
                <a:gd name="T17" fmla="*/ 16 h 236"/>
                <a:gd name="T18" fmla="*/ 128 w 236"/>
                <a:gd name="T19" fmla="*/ 0 h 236"/>
                <a:gd name="T20" fmla="*/ 118 w 236"/>
                <a:gd name="T21" fmla="*/ 0 h 236"/>
                <a:gd name="T22" fmla="*/ 98 w 236"/>
                <a:gd name="T23" fmla="*/ 6 h 236"/>
                <a:gd name="T24" fmla="*/ 80 w 236"/>
                <a:gd name="T25" fmla="*/ 26 h 236"/>
                <a:gd name="T26" fmla="*/ 66 w 236"/>
                <a:gd name="T27" fmla="*/ 24 h 236"/>
                <a:gd name="T28" fmla="*/ 42 w 236"/>
                <a:gd name="T29" fmla="*/ 28 h 236"/>
                <a:gd name="T30" fmla="*/ 34 w 236"/>
                <a:gd name="T31" fmla="*/ 34 h 236"/>
                <a:gd name="T32" fmla="*/ 24 w 236"/>
                <a:gd name="T33" fmla="*/ 54 h 236"/>
                <a:gd name="T34" fmla="*/ 26 w 236"/>
                <a:gd name="T35" fmla="*/ 80 h 236"/>
                <a:gd name="T36" fmla="*/ 16 w 236"/>
                <a:gd name="T37" fmla="*/ 88 h 236"/>
                <a:gd name="T38" fmla="*/ 2 w 236"/>
                <a:gd name="T39" fmla="*/ 108 h 236"/>
                <a:gd name="T40" fmla="*/ 0 w 236"/>
                <a:gd name="T41" fmla="*/ 118 h 236"/>
                <a:gd name="T42" fmla="*/ 6 w 236"/>
                <a:gd name="T43" fmla="*/ 138 h 236"/>
                <a:gd name="T44" fmla="*/ 26 w 236"/>
                <a:gd name="T45" fmla="*/ 156 h 236"/>
                <a:gd name="T46" fmla="*/ 24 w 236"/>
                <a:gd name="T47" fmla="*/ 170 h 236"/>
                <a:gd name="T48" fmla="*/ 28 w 236"/>
                <a:gd name="T49" fmla="*/ 194 h 236"/>
                <a:gd name="T50" fmla="*/ 34 w 236"/>
                <a:gd name="T51" fmla="*/ 202 h 236"/>
                <a:gd name="T52" fmla="*/ 54 w 236"/>
                <a:gd name="T53" fmla="*/ 210 h 236"/>
                <a:gd name="T54" fmla="*/ 80 w 236"/>
                <a:gd name="T55" fmla="*/ 208 h 236"/>
                <a:gd name="T56" fmla="*/ 88 w 236"/>
                <a:gd name="T57" fmla="*/ 220 h 236"/>
                <a:gd name="T58" fmla="*/ 108 w 236"/>
                <a:gd name="T59" fmla="*/ 234 h 236"/>
                <a:gd name="T60" fmla="*/ 118 w 236"/>
                <a:gd name="T61" fmla="*/ 236 h 236"/>
                <a:gd name="T62" fmla="*/ 138 w 236"/>
                <a:gd name="T63" fmla="*/ 230 h 236"/>
                <a:gd name="T64" fmla="*/ 156 w 236"/>
                <a:gd name="T65" fmla="*/ 208 h 236"/>
                <a:gd name="T66" fmla="*/ 170 w 236"/>
                <a:gd name="T67" fmla="*/ 212 h 236"/>
                <a:gd name="T68" fmla="*/ 194 w 236"/>
                <a:gd name="T69" fmla="*/ 208 h 236"/>
                <a:gd name="T70" fmla="*/ 202 w 236"/>
                <a:gd name="T71" fmla="*/ 202 h 236"/>
                <a:gd name="T72" fmla="*/ 210 w 236"/>
                <a:gd name="T73" fmla="*/ 182 h 236"/>
                <a:gd name="T74" fmla="*/ 208 w 236"/>
                <a:gd name="T75" fmla="*/ 156 h 236"/>
                <a:gd name="T76" fmla="*/ 220 w 236"/>
                <a:gd name="T77" fmla="*/ 148 h 236"/>
                <a:gd name="T78" fmla="*/ 234 w 236"/>
                <a:gd name="T79" fmla="*/ 128 h 236"/>
                <a:gd name="T80" fmla="*/ 236 w 236"/>
                <a:gd name="T81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88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12" y="66"/>
                  </a:lnTo>
                  <a:lnTo>
                    <a:pt x="210" y="54"/>
                  </a:lnTo>
                  <a:lnTo>
                    <a:pt x="208" y="42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4"/>
                  </a:lnTo>
                  <a:lnTo>
                    <a:pt x="170" y="24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48" y="16"/>
                  </a:lnTo>
                  <a:lnTo>
                    <a:pt x="138" y="6"/>
                  </a:lnTo>
                  <a:lnTo>
                    <a:pt x="12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8" y="6"/>
                  </a:lnTo>
                  <a:lnTo>
                    <a:pt x="88" y="1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6" y="88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6" y="138"/>
                  </a:lnTo>
                  <a:lnTo>
                    <a:pt x="16" y="148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4" y="170"/>
                  </a:lnTo>
                  <a:lnTo>
                    <a:pt x="24" y="182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0"/>
                  </a:lnTo>
                  <a:lnTo>
                    <a:pt x="66" y="212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8" y="220"/>
                  </a:lnTo>
                  <a:lnTo>
                    <a:pt x="98" y="230"/>
                  </a:lnTo>
                  <a:lnTo>
                    <a:pt x="108" y="234"/>
                  </a:lnTo>
                  <a:lnTo>
                    <a:pt x="118" y="236"/>
                  </a:lnTo>
                  <a:lnTo>
                    <a:pt x="118" y="236"/>
                  </a:lnTo>
                  <a:lnTo>
                    <a:pt x="128" y="234"/>
                  </a:lnTo>
                  <a:lnTo>
                    <a:pt x="138" y="230"/>
                  </a:lnTo>
                  <a:lnTo>
                    <a:pt x="148" y="220"/>
                  </a:lnTo>
                  <a:lnTo>
                    <a:pt x="156" y="208"/>
                  </a:lnTo>
                  <a:lnTo>
                    <a:pt x="156" y="208"/>
                  </a:lnTo>
                  <a:lnTo>
                    <a:pt x="170" y="212"/>
                  </a:lnTo>
                  <a:lnTo>
                    <a:pt x="182" y="210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0" y="182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7"/>
            <p:cNvSpPr>
              <a:spLocks/>
            </p:cNvSpPr>
            <p:nvPr userDrawn="1"/>
          </p:nvSpPr>
          <p:spPr bwMode="auto">
            <a:xfrm>
              <a:off x="312738" y="30678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60 h 76"/>
                <a:gd name="T10" fmla="*/ 64 w 76"/>
                <a:gd name="T11" fmla="*/ 64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2 w 76"/>
                <a:gd name="T25" fmla="*/ 74 h 76"/>
                <a:gd name="T26" fmla="*/ 16 w 76"/>
                <a:gd name="T27" fmla="*/ 70 h 76"/>
                <a:gd name="T28" fmla="*/ 10 w 76"/>
                <a:gd name="T29" fmla="*/ 64 h 76"/>
                <a:gd name="T30" fmla="*/ 6 w 76"/>
                <a:gd name="T31" fmla="*/ 60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0 w 76"/>
                <a:gd name="T47" fmla="*/ 10 h 76"/>
                <a:gd name="T48" fmla="*/ 16 w 76"/>
                <a:gd name="T49" fmla="*/ 6 h 76"/>
                <a:gd name="T50" fmla="*/ 22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4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4" y="64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6" name="Rectangle 138"/>
            <p:cNvSpPr>
              <a:spLocks noChangeArrowheads="1"/>
            </p:cNvSpPr>
            <p:nvPr userDrawn="1"/>
          </p:nvSpPr>
          <p:spPr bwMode="auto">
            <a:xfrm>
              <a:off x="1644651" y="6265961"/>
              <a:ext cx="15875" cy="590550"/>
            </a:xfrm>
            <a:prstGeom prst="rect">
              <a:avLst/>
            </a:pr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7" name="Freeform 139"/>
            <p:cNvSpPr>
              <a:spLocks/>
            </p:cNvSpPr>
            <p:nvPr userDrawn="1"/>
          </p:nvSpPr>
          <p:spPr bwMode="auto">
            <a:xfrm>
              <a:off x="1497013" y="6097984"/>
              <a:ext cx="311150" cy="311150"/>
            </a:xfrm>
            <a:custGeom>
              <a:avLst/>
              <a:gdLst>
                <a:gd name="T0" fmla="*/ 194 w 196"/>
                <a:gd name="T1" fmla="*/ 60 h 196"/>
                <a:gd name="T2" fmla="*/ 190 w 196"/>
                <a:gd name="T3" fmla="*/ 54 h 196"/>
                <a:gd name="T4" fmla="*/ 164 w 196"/>
                <a:gd name="T5" fmla="*/ 48 h 196"/>
                <a:gd name="T6" fmla="*/ 146 w 196"/>
                <a:gd name="T7" fmla="*/ 50 h 196"/>
                <a:gd name="T8" fmla="*/ 148 w 196"/>
                <a:gd name="T9" fmla="*/ 18 h 196"/>
                <a:gd name="T10" fmla="*/ 142 w 196"/>
                <a:gd name="T11" fmla="*/ 4 h 196"/>
                <a:gd name="T12" fmla="*/ 138 w 196"/>
                <a:gd name="T13" fmla="*/ 2 h 196"/>
                <a:gd name="T14" fmla="*/ 130 w 196"/>
                <a:gd name="T15" fmla="*/ 2 h 196"/>
                <a:gd name="T16" fmla="*/ 110 w 196"/>
                <a:gd name="T17" fmla="*/ 16 h 196"/>
                <a:gd name="T18" fmla="*/ 98 w 196"/>
                <a:gd name="T19" fmla="*/ 30 h 196"/>
                <a:gd name="T20" fmla="*/ 76 w 196"/>
                <a:gd name="T21" fmla="*/ 6 h 196"/>
                <a:gd name="T22" fmla="*/ 62 w 196"/>
                <a:gd name="T23" fmla="*/ 0 h 196"/>
                <a:gd name="T24" fmla="*/ 58 w 196"/>
                <a:gd name="T25" fmla="*/ 2 h 196"/>
                <a:gd name="T26" fmla="*/ 52 w 196"/>
                <a:gd name="T27" fmla="*/ 8 h 196"/>
                <a:gd name="T28" fmla="*/ 48 w 196"/>
                <a:gd name="T29" fmla="*/ 32 h 196"/>
                <a:gd name="T30" fmla="*/ 50 w 196"/>
                <a:gd name="T31" fmla="*/ 50 h 196"/>
                <a:gd name="T32" fmla="*/ 18 w 196"/>
                <a:gd name="T33" fmla="*/ 48 h 196"/>
                <a:gd name="T34" fmla="*/ 4 w 196"/>
                <a:gd name="T35" fmla="*/ 54 h 196"/>
                <a:gd name="T36" fmla="*/ 2 w 196"/>
                <a:gd name="T37" fmla="*/ 58 h 196"/>
                <a:gd name="T38" fmla="*/ 2 w 196"/>
                <a:gd name="T39" fmla="*/ 66 h 196"/>
                <a:gd name="T40" fmla="*/ 16 w 196"/>
                <a:gd name="T41" fmla="*/ 86 h 196"/>
                <a:gd name="T42" fmla="*/ 30 w 196"/>
                <a:gd name="T43" fmla="*/ 98 h 196"/>
                <a:gd name="T44" fmla="*/ 6 w 196"/>
                <a:gd name="T45" fmla="*/ 120 h 196"/>
                <a:gd name="T46" fmla="*/ 0 w 196"/>
                <a:gd name="T47" fmla="*/ 134 h 196"/>
                <a:gd name="T48" fmla="*/ 0 w 196"/>
                <a:gd name="T49" fmla="*/ 138 h 196"/>
                <a:gd name="T50" fmla="*/ 6 w 196"/>
                <a:gd name="T51" fmla="*/ 144 h 196"/>
                <a:gd name="T52" fmla="*/ 32 w 196"/>
                <a:gd name="T53" fmla="*/ 148 h 196"/>
                <a:gd name="T54" fmla="*/ 50 w 196"/>
                <a:gd name="T55" fmla="*/ 146 h 196"/>
                <a:gd name="T56" fmla="*/ 48 w 196"/>
                <a:gd name="T57" fmla="*/ 178 h 196"/>
                <a:gd name="T58" fmla="*/ 54 w 196"/>
                <a:gd name="T59" fmla="*/ 192 h 196"/>
                <a:gd name="T60" fmla="*/ 58 w 196"/>
                <a:gd name="T61" fmla="*/ 194 h 196"/>
                <a:gd name="T62" fmla="*/ 66 w 196"/>
                <a:gd name="T63" fmla="*/ 196 h 196"/>
                <a:gd name="T64" fmla="*/ 86 w 196"/>
                <a:gd name="T65" fmla="*/ 180 h 196"/>
                <a:gd name="T66" fmla="*/ 98 w 196"/>
                <a:gd name="T67" fmla="*/ 166 h 196"/>
                <a:gd name="T68" fmla="*/ 120 w 196"/>
                <a:gd name="T69" fmla="*/ 190 h 196"/>
                <a:gd name="T70" fmla="*/ 134 w 196"/>
                <a:gd name="T71" fmla="*/ 196 h 196"/>
                <a:gd name="T72" fmla="*/ 138 w 196"/>
                <a:gd name="T73" fmla="*/ 196 h 196"/>
                <a:gd name="T74" fmla="*/ 144 w 196"/>
                <a:gd name="T75" fmla="*/ 190 h 196"/>
                <a:gd name="T76" fmla="*/ 148 w 196"/>
                <a:gd name="T77" fmla="*/ 164 h 196"/>
                <a:gd name="T78" fmla="*/ 146 w 196"/>
                <a:gd name="T79" fmla="*/ 148 h 196"/>
                <a:gd name="T80" fmla="*/ 178 w 196"/>
                <a:gd name="T81" fmla="*/ 148 h 196"/>
                <a:gd name="T82" fmla="*/ 192 w 196"/>
                <a:gd name="T83" fmla="*/ 142 h 196"/>
                <a:gd name="T84" fmla="*/ 194 w 196"/>
                <a:gd name="T85" fmla="*/ 140 h 196"/>
                <a:gd name="T86" fmla="*/ 194 w 196"/>
                <a:gd name="T87" fmla="*/ 130 h 196"/>
                <a:gd name="T88" fmla="*/ 180 w 196"/>
                <a:gd name="T89" fmla="*/ 110 h 196"/>
                <a:gd name="T90" fmla="*/ 166 w 196"/>
                <a:gd name="T91" fmla="*/ 98 h 196"/>
                <a:gd name="T92" fmla="*/ 190 w 196"/>
                <a:gd name="T93" fmla="*/ 78 h 196"/>
                <a:gd name="T94" fmla="*/ 196 w 196"/>
                <a:gd name="T95" fmla="*/ 64 h 196"/>
                <a:gd name="T96" fmla="*/ 194 w 196"/>
                <a:gd name="T97" fmla="*/ 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196">
                  <a:moveTo>
                    <a:pt x="194" y="60"/>
                  </a:moveTo>
                  <a:lnTo>
                    <a:pt x="194" y="60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8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10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2" y="8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8" y="48"/>
                  </a:lnTo>
                  <a:lnTo>
                    <a:pt x="8" y="52"/>
                  </a:lnTo>
                  <a:lnTo>
                    <a:pt x="4" y="54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16" y="110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4" y="142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2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8" y="164"/>
                  </a:lnTo>
                  <a:lnTo>
                    <a:pt x="48" y="178"/>
                  </a:lnTo>
                  <a:lnTo>
                    <a:pt x="52" y="190"/>
                  </a:lnTo>
                  <a:lnTo>
                    <a:pt x="54" y="192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62" y="196"/>
                  </a:lnTo>
                  <a:lnTo>
                    <a:pt x="66" y="196"/>
                  </a:lnTo>
                  <a:lnTo>
                    <a:pt x="76" y="190"/>
                  </a:lnTo>
                  <a:lnTo>
                    <a:pt x="86" y="180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8" y="180"/>
                  </a:lnTo>
                  <a:lnTo>
                    <a:pt x="120" y="190"/>
                  </a:lnTo>
                  <a:lnTo>
                    <a:pt x="128" y="196"/>
                  </a:lnTo>
                  <a:lnTo>
                    <a:pt x="134" y="196"/>
                  </a:lnTo>
                  <a:lnTo>
                    <a:pt x="138" y="196"/>
                  </a:lnTo>
                  <a:lnTo>
                    <a:pt x="138" y="196"/>
                  </a:lnTo>
                  <a:lnTo>
                    <a:pt x="140" y="194"/>
                  </a:lnTo>
                  <a:lnTo>
                    <a:pt x="144" y="190"/>
                  </a:lnTo>
                  <a:lnTo>
                    <a:pt x="146" y="180"/>
                  </a:lnTo>
                  <a:lnTo>
                    <a:pt x="148" y="164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64" y="150"/>
                  </a:lnTo>
                  <a:lnTo>
                    <a:pt x="178" y="148"/>
                  </a:lnTo>
                  <a:lnTo>
                    <a:pt x="188" y="146"/>
                  </a:lnTo>
                  <a:lnTo>
                    <a:pt x="192" y="142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6" y="136"/>
                  </a:lnTo>
                  <a:lnTo>
                    <a:pt x="194" y="130"/>
                  </a:lnTo>
                  <a:lnTo>
                    <a:pt x="190" y="122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8"/>
                  </a:lnTo>
                  <a:lnTo>
                    <a:pt x="194" y="68"/>
                  </a:lnTo>
                  <a:lnTo>
                    <a:pt x="196" y="64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8" name="Freeform 140"/>
            <p:cNvSpPr>
              <a:spLocks/>
            </p:cNvSpPr>
            <p:nvPr userDrawn="1"/>
          </p:nvSpPr>
          <p:spPr bwMode="auto">
            <a:xfrm>
              <a:off x="1617663" y="6218634"/>
              <a:ext cx="69850" cy="69850"/>
            </a:xfrm>
            <a:custGeom>
              <a:avLst/>
              <a:gdLst>
                <a:gd name="T0" fmla="*/ 42 w 44"/>
                <a:gd name="T1" fmla="*/ 14 h 44"/>
                <a:gd name="T2" fmla="*/ 42 w 44"/>
                <a:gd name="T3" fmla="*/ 14 h 44"/>
                <a:gd name="T4" fmla="*/ 44 w 44"/>
                <a:gd name="T5" fmla="*/ 22 h 44"/>
                <a:gd name="T6" fmla="*/ 42 w 44"/>
                <a:gd name="T7" fmla="*/ 30 h 44"/>
                <a:gd name="T8" fmla="*/ 38 w 44"/>
                <a:gd name="T9" fmla="*/ 38 h 44"/>
                <a:gd name="T10" fmla="*/ 30 w 44"/>
                <a:gd name="T11" fmla="*/ 42 h 44"/>
                <a:gd name="T12" fmla="*/ 30 w 44"/>
                <a:gd name="T13" fmla="*/ 42 h 44"/>
                <a:gd name="T14" fmla="*/ 22 w 44"/>
                <a:gd name="T15" fmla="*/ 44 h 44"/>
                <a:gd name="T16" fmla="*/ 14 w 44"/>
                <a:gd name="T17" fmla="*/ 42 h 44"/>
                <a:gd name="T18" fmla="*/ 6 w 44"/>
                <a:gd name="T19" fmla="*/ 38 h 44"/>
                <a:gd name="T20" fmla="*/ 2 w 44"/>
                <a:gd name="T21" fmla="*/ 30 h 44"/>
                <a:gd name="T22" fmla="*/ 2 w 44"/>
                <a:gd name="T23" fmla="*/ 30 h 44"/>
                <a:gd name="T24" fmla="*/ 0 w 44"/>
                <a:gd name="T25" fmla="*/ 22 h 44"/>
                <a:gd name="T26" fmla="*/ 2 w 44"/>
                <a:gd name="T27" fmla="*/ 14 h 44"/>
                <a:gd name="T28" fmla="*/ 6 w 44"/>
                <a:gd name="T29" fmla="*/ 8 h 44"/>
                <a:gd name="T30" fmla="*/ 14 w 44"/>
                <a:gd name="T31" fmla="*/ 2 h 44"/>
                <a:gd name="T32" fmla="*/ 14 w 44"/>
                <a:gd name="T33" fmla="*/ 2 h 44"/>
                <a:gd name="T34" fmla="*/ 22 w 44"/>
                <a:gd name="T35" fmla="*/ 0 h 44"/>
                <a:gd name="T36" fmla="*/ 30 w 44"/>
                <a:gd name="T37" fmla="*/ 2 h 44"/>
                <a:gd name="T38" fmla="*/ 38 w 44"/>
                <a:gd name="T39" fmla="*/ 8 h 44"/>
                <a:gd name="T40" fmla="*/ 42 w 44"/>
                <a:gd name="T41" fmla="*/ 14 h 44"/>
                <a:gd name="T42" fmla="*/ 42 w 44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2" y="14"/>
                  </a:moveTo>
                  <a:lnTo>
                    <a:pt x="42" y="14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e 50"/>
          <p:cNvGrpSpPr/>
          <p:nvPr/>
        </p:nvGrpSpPr>
        <p:grpSpPr>
          <a:xfrm>
            <a:off x="8245921" y="5234384"/>
            <a:ext cx="790575" cy="1622127"/>
            <a:chOff x="8245921" y="5234384"/>
            <a:chExt cx="790575" cy="1622127"/>
          </a:xfrm>
        </p:grpSpPr>
        <p:sp>
          <p:nvSpPr>
            <p:cNvPr id="30" name="Rectangle 15"/>
            <p:cNvSpPr>
              <a:spLocks noChangeArrowheads="1"/>
            </p:cNvSpPr>
            <p:nvPr userDrawn="1"/>
          </p:nvSpPr>
          <p:spPr bwMode="auto">
            <a:xfrm>
              <a:off x="8612633" y="5853211"/>
              <a:ext cx="57150" cy="1003300"/>
            </a:xfrm>
            <a:prstGeom prst="rect">
              <a:avLst/>
            </a:pr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1" name="Freeform 49"/>
            <p:cNvSpPr>
              <a:spLocks/>
            </p:cNvSpPr>
            <p:nvPr userDrawn="1"/>
          </p:nvSpPr>
          <p:spPr bwMode="auto">
            <a:xfrm>
              <a:off x="8245921" y="5234384"/>
              <a:ext cx="790575" cy="790575"/>
            </a:xfrm>
            <a:custGeom>
              <a:avLst/>
              <a:gdLst>
                <a:gd name="T0" fmla="*/ 498 w 498"/>
                <a:gd name="T1" fmla="*/ 250 h 498"/>
                <a:gd name="T2" fmla="*/ 494 w 498"/>
                <a:gd name="T3" fmla="*/ 300 h 498"/>
                <a:gd name="T4" fmla="*/ 478 w 498"/>
                <a:gd name="T5" fmla="*/ 346 h 498"/>
                <a:gd name="T6" fmla="*/ 456 w 498"/>
                <a:gd name="T7" fmla="*/ 388 h 498"/>
                <a:gd name="T8" fmla="*/ 426 w 498"/>
                <a:gd name="T9" fmla="*/ 426 h 498"/>
                <a:gd name="T10" fmla="*/ 388 w 498"/>
                <a:gd name="T11" fmla="*/ 456 h 498"/>
                <a:gd name="T12" fmla="*/ 346 w 498"/>
                <a:gd name="T13" fmla="*/ 478 h 498"/>
                <a:gd name="T14" fmla="*/ 300 w 498"/>
                <a:gd name="T15" fmla="*/ 492 h 498"/>
                <a:gd name="T16" fmla="*/ 250 w 498"/>
                <a:gd name="T17" fmla="*/ 498 h 498"/>
                <a:gd name="T18" fmla="*/ 224 w 498"/>
                <a:gd name="T19" fmla="*/ 496 h 498"/>
                <a:gd name="T20" fmla="*/ 176 w 498"/>
                <a:gd name="T21" fmla="*/ 486 h 498"/>
                <a:gd name="T22" fmla="*/ 132 w 498"/>
                <a:gd name="T23" fmla="*/ 468 h 498"/>
                <a:gd name="T24" fmla="*/ 92 w 498"/>
                <a:gd name="T25" fmla="*/ 442 h 498"/>
                <a:gd name="T26" fmla="*/ 58 w 498"/>
                <a:gd name="T27" fmla="*/ 408 h 498"/>
                <a:gd name="T28" fmla="*/ 30 w 498"/>
                <a:gd name="T29" fmla="*/ 368 h 498"/>
                <a:gd name="T30" fmla="*/ 12 w 498"/>
                <a:gd name="T31" fmla="*/ 324 h 498"/>
                <a:gd name="T32" fmla="*/ 2 w 498"/>
                <a:gd name="T33" fmla="*/ 274 h 498"/>
                <a:gd name="T34" fmla="*/ 0 w 498"/>
                <a:gd name="T35" fmla="*/ 250 h 498"/>
                <a:gd name="T36" fmla="*/ 6 w 498"/>
                <a:gd name="T37" fmla="*/ 200 h 498"/>
                <a:gd name="T38" fmla="*/ 20 w 498"/>
                <a:gd name="T39" fmla="*/ 152 h 498"/>
                <a:gd name="T40" fmla="*/ 44 w 498"/>
                <a:gd name="T41" fmla="*/ 110 h 498"/>
                <a:gd name="T42" fmla="*/ 74 w 498"/>
                <a:gd name="T43" fmla="*/ 74 h 498"/>
                <a:gd name="T44" fmla="*/ 110 w 498"/>
                <a:gd name="T45" fmla="*/ 42 h 498"/>
                <a:gd name="T46" fmla="*/ 152 w 498"/>
                <a:gd name="T47" fmla="*/ 20 h 498"/>
                <a:gd name="T48" fmla="*/ 200 w 498"/>
                <a:gd name="T49" fmla="*/ 6 h 498"/>
                <a:gd name="T50" fmla="*/ 250 w 498"/>
                <a:gd name="T51" fmla="*/ 0 h 498"/>
                <a:gd name="T52" fmla="*/ 276 w 498"/>
                <a:gd name="T53" fmla="*/ 2 h 498"/>
                <a:gd name="T54" fmla="*/ 324 w 498"/>
                <a:gd name="T55" fmla="*/ 12 h 498"/>
                <a:gd name="T56" fmla="*/ 368 w 498"/>
                <a:gd name="T57" fmla="*/ 30 h 498"/>
                <a:gd name="T58" fmla="*/ 408 w 498"/>
                <a:gd name="T59" fmla="*/ 58 h 498"/>
                <a:gd name="T60" fmla="*/ 442 w 498"/>
                <a:gd name="T61" fmla="*/ 92 h 498"/>
                <a:gd name="T62" fmla="*/ 468 w 498"/>
                <a:gd name="T63" fmla="*/ 130 h 498"/>
                <a:gd name="T64" fmla="*/ 488 w 498"/>
                <a:gd name="T65" fmla="*/ 176 h 498"/>
                <a:gd name="T66" fmla="*/ 498 w 498"/>
                <a:gd name="T67" fmla="*/ 224 h 498"/>
                <a:gd name="T68" fmla="*/ 498 w 498"/>
                <a:gd name="T69" fmla="*/ 25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8" h="498">
                  <a:moveTo>
                    <a:pt x="498" y="250"/>
                  </a:moveTo>
                  <a:lnTo>
                    <a:pt x="498" y="250"/>
                  </a:lnTo>
                  <a:lnTo>
                    <a:pt x="498" y="274"/>
                  </a:lnTo>
                  <a:lnTo>
                    <a:pt x="494" y="300"/>
                  </a:lnTo>
                  <a:lnTo>
                    <a:pt x="488" y="324"/>
                  </a:lnTo>
                  <a:lnTo>
                    <a:pt x="478" y="346"/>
                  </a:lnTo>
                  <a:lnTo>
                    <a:pt x="468" y="368"/>
                  </a:lnTo>
                  <a:lnTo>
                    <a:pt x="456" y="388"/>
                  </a:lnTo>
                  <a:lnTo>
                    <a:pt x="442" y="408"/>
                  </a:lnTo>
                  <a:lnTo>
                    <a:pt x="426" y="426"/>
                  </a:lnTo>
                  <a:lnTo>
                    <a:pt x="408" y="442"/>
                  </a:lnTo>
                  <a:lnTo>
                    <a:pt x="388" y="456"/>
                  </a:lnTo>
                  <a:lnTo>
                    <a:pt x="368" y="468"/>
                  </a:lnTo>
                  <a:lnTo>
                    <a:pt x="346" y="478"/>
                  </a:lnTo>
                  <a:lnTo>
                    <a:pt x="324" y="486"/>
                  </a:lnTo>
                  <a:lnTo>
                    <a:pt x="300" y="492"/>
                  </a:lnTo>
                  <a:lnTo>
                    <a:pt x="276" y="496"/>
                  </a:lnTo>
                  <a:lnTo>
                    <a:pt x="250" y="498"/>
                  </a:lnTo>
                  <a:lnTo>
                    <a:pt x="250" y="498"/>
                  </a:lnTo>
                  <a:lnTo>
                    <a:pt x="224" y="496"/>
                  </a:lnTo>
                  <a:lnTo>
                    <a:pt x="200" y="492"/>
                  </a:lnTo>
                  <a:lnTo>
                    <a:pt x="176" y="486"/>
                  </a:lnTo>
                  <a:lnTo>
                    <a:pt x="152" y="478"/>
                  </a:lnTo>
                  <a:lnTo>
                    <a:pt x="132" y="468"/>
                  </a:lnTo>
                  <a:lnTo>
                    <a:pt x="110" y="456"/>
                  </a:lnTo>
                  <a:lnTo>
                    <a:pt x="92" y="442"/>
                  </a:lnTo>
                  <a:lnTo>
                    <a:pt x="74" y="426"/>
                  </a:lnTo>
                  <a:lnTo>
                    <a:pt x="58" y="408"/>
                  </a:lnTo>
                  <a:lnTo>
                    <a:pt x="44" y="388"/>
                  </a:lnTo>
                  <a:lnTo>
                    <a:pt x="30" y="368"/>
                  </a:lnTo>
                  <a:lnTo>
                    <a:pt x="20" y="346"/>
                  </a:lnTo>
                  <a:lnTo>
                    <a:pt x="12" y="324"/>
                  </a:lnTo>
                  <a:lnTo>
                    <a:pt x="6" y="300"/>
                  </a:lnTo>
                  <a:lnTo>
                    <a:pt x="2" y="27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24"/>
                  </a:lnTo>
                  <a:lnTo>
                    <a:pt x="6" y="200"/>
                  </a:lnTo>
                  <a:lnTo>
                    <a:pt x="12" y="176"/>
                  </a:lnTo>
                  <a:lnTo>
                    <a:pt x="20" y="152"/>
                  </a:lnTo>
                  <a:lnTo>
                    <a:pt x="30" y="130"/>
                  </a:lnTo>
                  <a:lnTo>
                    <a:pt x="44" y="110"/>
                  </a:lnTo>
                  <a:lnTo>
                    <a:pt x="58" y="92"/>
                  </a:lnTo>
                  <a:lnTo>
                    <a:pt x="74" y="74"/>
                  </a:lnTo>
                  <a:lnTo>
                    <a:pt x="92" y="58"/>
                  </a:lnTo>
                  <a:lnTo>
                    <a:pt x="110" y="42"/>
                  </a:lnTo>
                  <a:lnTo>
                    <a:pt x="132" y="30"/>
                  </a:lnTo>
                  <a:lnTo>
                    <a:pt x="152" y="20"/>
                  </a:lnTo>
                  <a:lnTo>
                    <a:pt x="176" y="12"/>
                  </a:lnTo>
                  <a:lnTo>
                    <a:pt x="200" y="6"/>
                  </a:lnTo>
                  <a:lnTo>
                    <a:pt x="224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76" y="2"/>
                  </a:lnTo>
                  <a:lnTo>
                    <a:pt x="300" y="6"/>
                  </a:lnTo>
                  <a:lnTo>
                    <a:pt x="324" y="12"/>
                  </a:lnTo>
                  <a:lnTo>
                    <a:pt x="346" y="20"/>
                  </a:lnTo>
                  <a:lnTo>
                    <a:pt x="368" y="30"/>
                  </a:lnTo>
                  <a:lnTo>
                    <a:pt x="388" y="42"/>
                  </a:lnTo>
                  <a:lnTo>
                    <a:pt x="408" y="58"/>
                  </a:lnTo>
                  <a:lnTo>
                    <a:pt x="426" y="74"/>
                  </a:lnTo>
                  <a:lnTo>
                    <a:pt x="442" y="92"/>
                  </a:lnTo>
                  <a:lnTo>
                    <a:pt x="456" y="110"/>
                  </a:lnTo>
                  <a:lnTo>
                    <a:pt x="468" y="130"/>
                  </a:lnTo>
                  <a:lnTo>
                    <a:pt x="478" y="152"/>
                  </a:lnTo>
                  <a:lnTo>
                    <a:pt x="488" y="176"/>
                  </a:lnTo>
                  <a:lnTo>
                    <a:pt x="494" y="200"/>
                  </a:lnTo>
                  <a:lnTo>
                    <a:pt x="498" y="224"/>
                  </a:lnTo>
                  <a:lnTo>
                    <a:pt x="498" y="250"/>
                  </a:lnTo>
                  <a:lnTo>
                    <a:pt x="498" y="25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2" name="Freeform 50"/>
            <p:cNvSpPr>
              <a:spLocks/>
            </p:cNvSpPr>
            <p:nvPr userDrawn="1"/>
          </p:nvSpPr>
          <p:spPr bwMode="auto">
            <a:xfrm>
              <a:off x="8371333" y="5447109"/>
              <a:ext cx="539750" cy="539750"/>
            </a:xfrm>
            <a:custGeom>
              <a:avLst/>
              <a:gdLst>
                <a:gd name="T0" fmla="*/ 340 w 340"/>
                <a:gd name="T1" fmla="*/ 170 h 340"/>
                <a:gd name="T2" fmla="*/ 336 w 340"/>
                <a:gd name="T3" fmla="*/ 204 h 340"/>
                <a:gd name="T4" fmla="*/ 326 w 340"/>
                <a:gd name="T5" fmla="*/ 236 h 340"/>
                <a:gd name="T6" fmla="*/ 310 w 340"/>
                <a:gd name="T7" fmla="*/ 264 h 340"/>
                <a:gd name="T8" fmla="*/ 290 w 340"/>
                <a:gd name="T9" fmla="*/ 290 h 340"/>
                <a:gd name="T10" fmla="*/ 264 w 340"/>
                <a:gd name="T11" fmla="*/ 310 h 340"/>
                <a:gd name="T12" fmla="*/ 236 w 340"/>
                <a:gd name="T13" fmla="*/ 326 h 340"/>
                <a:gd name="T14" fmla="*/ 204 w 340"/>
                <a:gd name="T15" fmla="*/ 336 h 340"/>
                <a:gd name="T16" fmla="*/ 170 w 340"/>
                <a:gd name="T17" fmla="*/ 340 h 340"/>
                <a:gd name="T18" fmla="*/ 152 w 340"/>
                <a:gd name="T19" fmla="*/ 338 h 340"/>
                <a:gd name="T20" fmla="*/ 120 w 340"/>
                <a:gd name="T21" fmla="*/ 332 h 340"/>
                <a:gd name="T22" fmla="*/ 88 w 340"/>
                <a:gd name="T23" fmla="*/ 318 h 340"/>
                <a:gd name="T24" fmla="*/ 62 w 340"/>
                <a:gd name="T25" fmla="*/ 300 h 340"/>
                <a:gd name="T26" fmla="*/ 38 w 340"/>
                <a:gd name="T27" fmla="*/ 278 h 340"/>
                <a:gd name="T28" fmla="*/ 20 w 340"/>
                <a:gd name="T29" fmla="*/ 250 h 340"/>
                <a:gd name="T30" fmla="*/ 8 w 340"/>
                <a:gd name="T31" fmla="*/ 220 h 340"/>
                <a:gd name="T32" fmla="*/ 0 w 340"/>
                <a:gd name="T33" fmla="*/ 186 h 340"/>
                <a:gd name="T34" fmla="*/ 0 w 340"/>
                <a:gd name="T35" fmla="*/ 170 h 340"/>
                <a:gd name="T36" fmla="*/ 4 w 340"/>
                <a:gd name="T37" fmla="*/ 136 h 340"/>
                <a:gd name="T38" fmla="*/ 14 w 340"/>
                <a:gd name="T39" fmla="*/ 104 h 340"/>
                <a:gd name="T40" fmla="*/ 28 w 340"/>
                <a:gd name="T41" fmla="*/ 74 h 340"/>
                <a:gd name="T42" fmla="*/ 50 w 340"/>
                <a:gd name="T43" fmla="*/ 50 h 340"/>
                <a:gd name="T44" fmla="*/ 74 w 340"/>
                <a:gd name="T45" fmla="*/ 28 h 340"/>
                <a:gd name="T46" fmla="*/ 104 w 340"/>
                <a:gd name="T47" fmla="*/ 12 h 340"/>
                <a:gd name="T48" fmla="*/ 136 w 340"/>
                <a:gd name="T49" fmla="*/ 2 h 340"/>
                <a:gd name="T50" fmla="*/ 170 w 340"/>
                <a:gd name="T51" fmla="*/ 0 h 340"/>
                <a:gd name="T52" fmla="*/ 188 w 340"/>
                <a:gd name="T53" fmla="*/ 0 h 340"/>
                <a:gd name="T54" fmla="*/ 220 w 340"/>
                <a:gd name="T55" fmla="*/ 8 h 340"/>
                <a:gd name="T56" fmla="*/ 250 w 340"/>
                <a:gd name="T57" fmla="*/ 20 h 340"/>
                <a:gd name="T58" fmla="*/ 278 w 340"/>
                <a:gd name="T59" fmla="*/ 38 h 340"/>
                <a:gd name="T60" fmla="*/ 300 w 340"/>
                <a:gd name="T61" fmla="*/ 62 h 340"/>
                <a:gd name="T62" fmla="*/ 320 w 340"/>
                <a:gd name="T63" fmla="*/ 88 h 340"/>
                <a:gd name="T64" fmla="*/ 332 w 340"/>
                <a:gd name="T65" fmla="*/ 118 h 340"/>
                <a:gd name="T66" fmla="*/ 338 w 340"/>
                <a:gd name="T67" fmla="*/ 152 h 340"/>
                <a:gd name="T68" fmla="*/ 340 w 340"/>
                <a:gd name="T6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lnTo>
                    <a:pt x="340" y="170"/>
                  </a:lnTo>
                  <a:lnTo>
                    <a:pt x="338" y="186"/>
                  </a:lnTo>
                  <a:lnTo>
                    <a:pt x="336" y="204"/>
                  </a:lnTo>
                  <a:lnTo>
                    <a:pt x="332" y="220"/>
                  </a:lnTo>
                  <a:lnTo>
                    <a:pt x="326" y="236"/>
                  </a:lnTo>
                  <a:lnTo>
                    <a:pt x="320" y="250"/>
                  </a:lnTo>
                  <a:lnTo>
                    <a:pt x="310" y="264"/>
                  </a:lnTo>
                  <a:lnTo>
                    <a:pt x="300" y="278"/>
                  </a:lnTo>
                  <a:lnTo>
                    <a:pt x="290" y="290"/>
                  </a:lnTo>
                  <a:lnTo>
                    <a:pt x="278" y="300"/>
                  </a:lnTo>
                  <a:lnTo>
                    <a:pt x="264" y="310"/>
                  </a:lnTo>
                  <a:lnTo>
                    <a:pt x="250" y="318"/>
                  </a:lnTo>
                  <a:lnTo>
                    <a:pt x="236" y="326"/>
                  </a:lnTo>
                  <a:lnTo>
                    <a:pt x="220" y="332"/>
                  </a:lnTo>
                  <a:lnTo>
                    <a:pt x="204" y="336"/>
                  </a:lnTo>
                  <a:lnTo>
                    <a:pt x="188" y="338"/>
                  </a:lnTo>
                  <a:lnTo>
                    <a:pt x="170" y="340"/>
                  </a:lnTo>
                  <a:lnTo>
                    <a:pt x="170" y="340"/>
                  </a:lnTo>
                  <a:lnTo>
                    <a:pt x="152" y="338"/>
                  </a:lnTo>
                  <a:lnTo>
                    <a:pt x="136" y="336"/>
                  </a:lnTo>
                  <a:lnTo>
                    <a:pt x="120" y="332"/>
                  </a:lnTo>
                  <a:lnTo>
                    <a:pt x="104" y="326"/>
                  </a:lnTo>
                  <a:lnTo>
                    <a:pt x="88" y="318"/>
                  </a:lnTo>
                  <a:lnTo>
                    <a:pt x="74" y="310"/>
                  </a:lnTo>
                  <a:lnTo>
                    <a:pt x="62" y="300"/>
                  </a:lnTo>
                  <a:lnTo>
                    <a:pt x="50" y="290"/>
                  </a:lnTo>
                  <a:lnTo>
                    <a:pt x="38" y="278"/>
                  </a:lnTo>
                  <a:lnTo>
                    <a:pt x="28" y="264"/>
                  </a:lnTo>
                  <a:lnTo>
                    <a:pt x="20" y="250"/>
                  </a:lnTo>
                  <a:lnTo>
                    <a:pt x="14" y="236"/>
                  </a:lnTo>
                  <a:lnTo>
                    <a:pt x="8" y="220"/>
                  </a:lnTo>
                  <a:lnTo>
                    <a:pt x="4" y="204"/>
                  </a:lnTo>
                  <a:lnTo>
                    <a:pt x="0" y="18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4" y="136"/>
                  </a:lnTo>
                  <a:lnTo>
                    <a:pt x="8" y="118"/>
                  </a:lnTo>
                  <a:lnTo>
                    <a:pt x="14" y="104"/>
                  </a:lnTo>
                  <a:lnTo>
                    <a:pt x="20" y="88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4" y="12"/>
                  </a:lnTo>
                  <a:lnTo>
                    <a:pt x="120" y="8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04" y="2"/>
                  </a:lnTo>
                  <a:lnTo>
                    <a:pt x="220" y="8"/>
                  </a:lnTo>
                  <a:lnTo>
                    <a:pt x="236" y="12"/>
                  </a:lnTo>
                  <a:lnTo>
                    <a:pt x="250" y="20"/>
                  </a:lnTo>
                  <a:lnTo>
                    <a:pt x="264" y="28"/>
                  </a:lnTo>
                  <a:lnTo>
                    <a:pt x="278" y="38"/>
                  </a:lnTo>
                  <a:lnTo>
                    <a:pt x="290" y="50"/>
                  </a:lnTo>
                  <a:lnTo>
                    <a:pt x="300" y="62"/>
                  </a:lnTo>
                  <a:lnTo>
                    <a:pt x="310" y="74"/>
                  </a:lnTo>
                  <a:lnTo>
                    <a:pt x="320" y="88"/>
                  </a:lnTo>
                  <a:lnTo>
                    <a:pt x="326" y="104"/>
                  </a:lnTo>
                  <a:lnTo>
                    <a:pt x="332" y="118"/>
                  </a:lnTo>
                  <a:lnTo>
                    <a:pt x="336" y="136"/>
                  </a:lnTo>
                  <a:lnTo>
                    <a:pt x="338" y="152"/>
                  </a:lnTo>
                  <a:lnTo>
                    <a:pt x="340" y="170"/>
                  </a:lnTo>
                  <a:lnTo>
                    <a:pt x="340" y="170"/>
                  </a:lnTo>
                  <a:close/>
                </a:path>
              </a:pathLst>
            </a:custGeom>
            <a:solidFill>
              <a:srgbClr val="C44D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3" name="Freeform 51"/>
            <p:cNvSpPr>
              <a:spLocks/>
            </p:cNvSpPr>
            <p:nvPr userDrawn="1"/>
          </p:nvSpPr>
          <p:spPr bwMode="auto">
            <a:xfrm>
              <a:off x="8506271" y="5688409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2 w 172"/>
                <a:gd name="T3" fmla="*/ 86 h 172"/>
                <a:gd name="T4" fmla="*/ 170 w 172"/>
                <a:gd name="T5" fmla="*/ 104 h 172"/>
                <a:gd name="T6" fmla="*/ 166 w 172"/>
                <a:gd name="T7" fmla="*/ 120 h 172"/>
                <a:gd name="T8" fmla="*/ 158 w 172"/>
                <a:gd name="T9" fmla="*/ 134 h 172"/>
                <a:gd name="T10" fmla="*/ 146 w 172"/>
                <a:gd name="T11" fmla="*/ 148 h 172"/>
                <a:gd name="T12" fmla="*/ 134 w 172"/>
                <a:gd name="T13" fmla="*/ 158 h 172"/>
                <a:gd name="T14" fmla="*/ 120 w 172"/>
                <a:gd name="T15" fmla="*/ 166 h 172"/>
                <a:gd name="T16" fmla="*/ 104 w 172"/>
                <a:gd name="T17" fmla="*/ 170 h 172"/>
                <a:gd name="T18" fmla="*/ 86 w 172"/>
                <a:gd name="T19" fmla="*/ 172 h 172"/>
                <a:gd name="T20" fmla="*/ 86 w 172"/>
                <a:gd name="T21" fmla="*/ 172 h 172"/>
                <a:gd name="T22" fmla="*/ 68 w 172"/>
                <a:gd name="T23" fmla="*/ 170 h 172"/>
                <a:gd name="T24" fmla="*/ 52 w 172"/>
                <a:gd name="T25" fmla="*/ 166 h 172"/>
                <a:gd name="T26" fmla="*/ 38 w 172"/>
                <a:gd name="T27" fmla="*/ 158 h 172"/>
                <a:gd name="T28" fmla="*/ 24 w 172"/>
                <a:gd name="T29" fmla="*/ 148 h 172"/>
                <a:gd name="T30" fmla="*/ 14 w 172"/>
                <a:gd name="T31" fmla="*/ 134 h 172"/>
                <a:gd name="T32" fmla="*/ 6 w 172"/>
                <a:gd name="T33" fmla="*/ 120 h 172"/>
                <a:gd name="T34" fmla="*/ 2 w 172"/>
                <a:gd name="T35" fmla="*/ 104 h 172"/>
                <a:gd name="T36" fmla="*/ 0 w 172"/>
                <a:gd name="T37" fmla="*/ 86 h 172"/>
                <a:gd name="T38" fmla="*/ 0 w 172"/>
                <a:gd name="T39" fmla="*/ 86 h 172"/>
                <a:gd name="T40" fmla="*/ 2 w 172"/>
                <a:gd name="T41" fmla="*/ 68 h 172"/>
                <a:gd name="T42" fmla="*/ 6 w 172"/>
                <a:gd name="T43" fmla="*/ 52 h 172"/>
                <a:gd name="T44" fmla="*/ 14 w 172"/>
                <a:gd name="T45" fmla="*/ 38 h 172"/>
                <a:gd name="T46" fmla="*/ 24 w 172"/>
                <a:gd name="T47" fmla="*/ 26 h 172"/>
                <a:gd name="T48" fmla="*/ 38 w 172"/>
                <a:gd name="T49" fmla="*/ 14 h 172"/>
                <a:gd name="T50" fmla="*/ 52 w 172"/>
                <a:gd name="T51" fmla="*/ 6 h 172"/>
                <a:gd name="T52" fmla="*/ 68 w 172"/>
                <a:gd name="T53" fmla="*/ 2 h 172"/>
                <a:gd name="T54" fmla="*/ 86 w 172"/>
                <a:gd name="T55" fmla="*/ 0 h 172"/>
                <a:gd name="T56" fmla="*/ 86 w 172"/>
                <a:gd name="T57" fmla="*/ 0 h 172"/>
                <a:gd name="T58" fmla="*/ 104 w 172"/>
                <a:gd name="T59" fmla="*/ 2 h 172"/>
                <a:gd name="T60" fmla="*/ 120 w 172"/>
                <a:gd name="T61" fmla="*/ 6 h 172"/>
                <a:gd name="T62" fmla="*/ 134 w 172"/>
                <a:gd name="T63" fmla="*/ 14 h 172"/>
                <a:gd name="T64" fmla="*/ 146 w 172"/>
                <a:gd name="T65" fmla="*/ 26 h 172"/>
                <a:gd name="T66" fmla="*/ 158 w 172"/>
                <a:gd name="T67" fmla="*/ 38 h 172"/>
                <a:gd name="T68" fmla="*/ 166 w 172"/>
                <a:gd name="T69" fmla="*/ 52 h 172"/>
                <a:gd name="T70" fmla="*/ 170 w 172"/>
                <a:gd name="T71" fmla="*/ 68 h 172"/>
                <a:gd name="T72" fmla="*/ 172 w 172"/>
                <a:gd name="T73" fmla="*/ 86 h 172"/>
                <a:gd name="T74" fmla="*/ 172 w 172"/>
                <a:gd name="T75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0" y="104"/>
                  </a:lnTo>
                  <a:lnTo>
                    <a:pt x="166" y="120"/>
                  </a:lnTo>
                  <a:lnTo>
                    <a:pt x="158" y="134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4" y="170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68" y="170"/>
                  </a:lnTo>
                  <a:lnTo>
                    <a:pt x="52" y="166"/>
                  </a:lnTo>
                  <a:lnTo>
                    <a:pt x="38" y="158"/>
                  </a:lnTo>
                  <a:lnTo>
                    <a:pt x="24" y="148"/>
                  </a:lnTo>
                  <a:lnTo>
                    <a:pt x="14" y="134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4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6" y="26"/>
                  </a:lnTo>
                  <a:lnTo>
                    <a:pt x="158" y="38"/>
                  </a:lnTo>
                  <a:lnTo>
                    <a:pt x="166" y="52"/>
                  </a:lnTo>
                  <a:lnTo>
                    <a:pt x="170" y="68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49" y="5656163"/>
            <a:ext cx="619918" cy="365125"/>
          </a:xfrm>
        </p:spPr>
        <p:txBody>
          <a:bodyPr/>
          <a:lstStyle>
            <a:lvl1pPr algn="ctr">
              <a:defRPr sz="1000" b="1">
                <a:effectLst/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ilisateur\Documents\Perso\sho8\GOUTTES\fondgout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>
            <a:lvl1pPr algn="l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772816"/>
            <a:ext cx="8208912" cy="432048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418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10"/>
          <p:cNvGrpSpPr/>
          <p:nvPr/>
        </p:nvGrpSpPr>
        <p:grpSpPr>
          <a:xfrm>
            <a:off x="8245921" y="5234384"/>
            <a:ext cx="790575" cy="1622127"/>
            <a:chOff x="8245921" y="5234384"/>
            <a:chExt cx="790575" cy="1622127"/>
          </a:xfrm>
        </p:grpSpPr>
        <p:sp>
          <p:nvSpPr>
            <p:cNvPr id="112" name="Rectangle 15"/>
            <p:cNvSpPr>
              <a:spLocks noChangeArrowheads="1"/>
            </p:cNvSpPr>
            <p:nvPr userDrawn="1"/>
          </p:nvSpPr>
          <p:spPr bwMode="auto">
            <a:xfrm>
              <a:off x="8612633" y="5853211"/>
              <a:ext cx="57150" cy="1003300"/>
            </a:xfrm>
            <a:prstGeom prst="rect">
              <a:avLst/>
            </a:pr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3" name="Freeform 49"/>
            <p:cNvSpPr>
              <a:spLocks/>
            </p:cNvSpPr>
            <p:nvPr userDrawn="1"/>
          </p:nvSpPr>
          <p:spPr bwMode="auto">
            <a:xfrm>
              <a:off x="8245921" y="5234384"/>
              <a:ext cx="790575" cy="790575"/>
            </a:xfrm>
            <a:custGeom>
              <a:avLst/>
              <a:gdLst>
                <a:gd name="T0" fmla="*/ 498 w 498"/>
                <a:gd name="T1" fmla="*/ 250 h 498"/>
                <a:gd name="T2" fmla="*/ 494 w 498"/>
                <a:gd name="T3" fmla="*/ 300 h 498"/>
                <a:gd name="T4" fmla="*/ 478 w 498"/>
                <a:gd name="T5" fmla="*/ 346 h 498"/>
                <a:gd name="T6" fmla="*/ 456 w 498"/>
                <a:gd name="T7" fmla="*/ 388 h 498"/>
                <a:gd name="T8" fmla="*/ 426 w 498"/>
                <a:gd name="T9" fmla="*/ 426 h 498"/>
                <a:gd name="T10" fmla="*/ 388 w 498"/>
                <a:gd name="T11" fmla="*/ 456 h 498"/>
                <a:gd name="T12" fmla="*/ 346 w 498"/>
                <a:gd name="T13" fmla="*/ 478 h 498"/>
                <a:gd name="T14" fmla="*/ 300 w 498"/>
                <a:gd name="T15" fmla="*/ 492 h 498"/>
                <a:gd name="T16" fmla="*/ 250 w 498"/>
                <a:gd name="T17" fmla="*/ 498 h 498"/>
                <a:gd name="T18" fmla="*/ 224 w 498"/>
                <a:gd name="T19" fmla="*/ 496 h 498"/>
                <a:gd name="T20" fmla="*/ 176 w 498"/>
                <a:gd name="T21" fmla="*/ 486 h 498"/>
                <a:gd name="T22" fmla="*/ 132 w 498"/>
                <a:gd name="T23" fmla="*/ 468 h 498"/>
                <a:gd name="T24" fmla="*/ 92 w 498"/>
                <a:gd name="T25" fmla="*/ 442 h 498"/>
                <a:gd name="T26" fmla="*/ 58 w 498"/>
                <a:gd name="T27" fmla="*/ 408 h 498"/>
                <a:gd name="T28" fmla="*/ 30 w 498"/>
                <a:gd name="T29" fmla="*/ 368 h 498"/>
                <a:gd name="T30" fmla="*/ 12 w 498"/>
                <a:gd name="T31" fmla="*/ 324 h 498"/>
                <a:gd name="T32" fmla="*/ 2 w 498"/>
                <a:gd name="T33" fmla="*/ 274 h 498"/>
                <a:gd name="T34" fmla="*/ 0 w 498"/>
                <a:gd name="T35" fmla="*/ 250 h 498"/>
                <a:gd name="T36" fmla="*/ 6 w 498"/>
                <a:gd name="T37" fmla="*/ 200 h 498"/>
                <a:gd name="T38" fmla="*/ 20 w 498"/>
                <a:gd name="T39" fmla="*/ 152 h 498"/>
                <a:gd name="T40" fmla="*/ 44 w 498"/>
                <a:gd name="T41" fmla="*/ 110 h 498"/>
                <a:gd name="T42" fmla="*/ 74 w 498"/>
                <a:gd name="T43" fmla="*/ 74 h 498"/>
                <a:gd name="T44" fmla="*/ 110 w 498"/>
                <a:gd name="T45" fmla="*/ 42 h 498"/>
                <a:gd name="T46" fmla="*/ 152 w 498"/>
                <a:gd name="T47" fmla="*/ 20 h 498"/>
                <a:gd name="T48" fmla="*/ 200 w 498"/>
                <a:gd name="T49" fmla="*/ 6 h 498"/>
                <a:gd name="T50" fmla="*/ 250 w 498"/>
                <a:gd name="T51" fmla="*/ 0 h 498"/>
                <a:gd name="T52" fmla="*/ 276 w 498"/>
                <a:gd name="T53" fmla="*/ 2 h 498"/>
                <a:gd name="T54" fmla="*/ 324 w 498"/>
                <a:gd name="T55" fmla="*/ 12 h 498"/>
                <a:gd name="T56" fmla="*/ 368 w 498"/>
                <a:gd name="T57" fmla="*/ 30 h 498"/>
                <a:gd name="T58" fmla="*/ 408 w 498"/>
                <a:gd name="T59" fmla="*/ 58 h 498"/>
                <a:gd name="T60" fmla="*/ 442 w 498"/>
                <a:gd name="T61" fmla="*/ 92 h 498"/>
                <a:gd name="T62" fmla="*/ 468 w 498"/>
                <a:gd name="T63" fmla="*/ 130 h 498"/>
                <a:gd name="T64" fmla="*/ 488 w 498"/>
                <a:gd name="T65" fmla="*/ 176 h 498"/>
                <a:gd name="T66" fmla="*/ 498 w 498"/>
                <a:gd name="T67" fmla="*/ 224 h 498"/>
                <a:gd name="T68" fmla="*/ 498 w 498"/>
                <a:gd name="T69" fmla="*/ 25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8" h="498">
                  <a:moveTo>
                    <a:pt x="498" y="250"/>
                  </a:moveTo>
                  <a:lnTo>
                    <a:pt x="498" y="250"/>
                  </a:lnTo>
                  <a:lnTo>
                    <a:pt x="498" y="274"/>
                  </a:lnTo>
                  <a:lnTo>
                    <a:pt x="494" y="300"/>
                  </a:lnTo>
                  <a:lnTo>
                    <a:pt x="488" y="324"/>
                  </a:lnTo>
                  <a:lnTo>
                    <a:pt x="478" y="346"/>
                  </a:lnTo>
                  <a:lnTo>
                    <a:pt x="468" y="368"/>
                  </a:lnTo>
                  <a:lnTo>
                    <a:pt x="456" y="388"/>
                  </a:lnTo>
                  <a:lnTo>
                    <a:pt x="442" y="408"/>
                  </a:lnTo>
                  <a:lnTo>
                    <a:pt x="426" y="426"/>
                  </a:lnTo>
                  <a:lnTo>
                    <a:pt x="408" y="442"/>
                  </a:lnTo>
                  <a:lnTo>
                    <a:pt x="388" y="456"/>
                  </a:lnTo>
                  <a:lnTo>
                    <a:pt x="368" y="468"/>
                  </a:lnTo>
                  <a:lnTo>
                    <a:pt x="346" y="478"/>
                  </a:lnTo>
                  <a:lnTo>
                    <a:pt x="324" y="486"/>
                  </a:lnTo>
                  <a:lnTo>
                    <a:pt x="300" y="492"/>
                  </a:lnTo>
                  <a:lnTo>
                    <a:pt x="276" y="496"/>
                  </a:lnTo>
                  <a:lnTo>
                    <a:pt x="250" y="498"/>
                  </a:lnTo>
                  <a:lnTo>
                    <a:pt x="250" y="498"/>
                  </a:lnTo>
                  <a:lnTo>
                    <a:pt x="224" y="496"/>
                  </a:lnTo>
                  <a:lnTo>
                    <a:pt x="200" y="492"/>
                  </a:lnTo>
                  <a:lnTo>
                    <a:pt x="176" y="486"/>
                  </a:lnTo>
                  <a:lnTo>
                    <a:pt x="152" y="478"/>
                  </a:lnTo>
                  <a:lnTo>
                    <a:pt x="132" y="468"/>
                  </a:lnTo>
                  <a:lnTo>
                    <a:pt x="110" y="456"/>
                  </a:lnTo>
                  <a:lnTo>
                    <a:pt x="92" y="442"/>
                  </a:lnTo>
                  <a:lnTo>
                    <a:pt x="74" y="426"/>
                  </a:lnTo>
                  <a:lnTo>
                    <a:pt x="58" y="408"/>
                  </a:lnTo>
                  <a:lnTo>
                    <a:pt x="44" y="388"/>
                  </a:lnTo>
                  <a:lnTo>
                    <a:pt x="30" y="368"/>
                  </a:lnTo>
                  <a:lnTo>
                    <a:pt x="20" y="346"/>
                  </a:lnTo>
                  <a:lnTo>
                    <a:pt x="12" y="324"/>
                  </a:lnTo>
                  <a:lnTo>
                    <a:pt x="6" y="300"/>
                  </a:lnTo>
                  <a:lnTo>
                    <a:pt x="2" y="27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24"/>
                  </a:lnTo>
                  <a:lnTo>
                    <a:pt x="6" y="200"/>
                  </a:lnTo>
                  <a:lnTo>
                    <a:pt x="12" y="176"/>
                  </a:lnTo>
                  <a:lnTo>
                    <a:pt x="20" y="152"/>
                  </a:lnTo>
                  <a:lnTo>
                    <a:pt x="30" y="130"/>
                  </a:lnTo>
                  <a:lnTo>
                    <a:pt x="44" y="110"/>
                  </a:lnTo>
                  <a:lnTo>
                    <a:pt x="58" y="92"/>
                  </a:lnTo>
                  <a:lnTo>
                    <a:pt x="74" y="74"/>
                  </a:lnTo>
                  <a:lnTo>
                    <a:pt x="92" y="58"/>
                  </a:lnTo>
                  <a:lnTo>
                    <a:pt x="110" y="42"/>
                  </a:lnTo>
                  <a:lnTo>
                    <a:pt x="132" y="30"/>
                  </a:lnTo>
                  <a:lnTo>
                    <a:pt x="152" y="20"/>
                  </a:lnTo>
                  <a:lnTo>
                    <a:pt x="176" y="12"/>
                  </a:lnTo>
                  <a:lnTo>
                    <a:pt x="200" y="6"/>
                  </a:lnTo>
                  <a:lnTo>
                    <a:pt x="224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76" y="2"/>
                  </a:lnTo>
                  <a:lnTo>
                    <a:pt x="300" y="6"/>
                  </a:lnTo>
                  <a:lnTo>
                    <a:pt x="324" y="12"/>
                  </a:lnTo>
                  <a:lnTo>
                    <a:pt x="346" y="20"/>
                  </a:lnTo>
                  <a:lnTo>
                    <a:pt x="368" y="30"/>
                  </a:lnTo>
                  <a:lnTo>
                    <a:pt x="388" y="42"/>
                  </a:lnTo>
                  <a:lnTo>
                    <a:pt x="408" y="58"/>
                  </a:lnTo>
                  <a:lnTo>
                    <a:pt x="426" y="74"/>
                  </a:lnTo>
                  <a:lnTo>
                    <a:pt x="442" y="92"/>
                  </a:lnTo>
                  <a:lnTo>
                    <a:pt x="456" y="110"/>
                  </a:lnTo>
                  <a:lnTo>
                    <a:pt x="468" y="130"/>
                  </a:lnTo>
                  <a:lnTo>
                    <a:pt x="478" y="152"/>
                  </a:lnTo>
                  <a:lnTo>
                    <a:pt x="488" y="176"/>
                  </a:lnTo>
                  <a:lnTo>
                    <a:pt x="494" y="200"/>
                  </a:lnTo>
                  <a:lnTo>
                    <a:pt x="498" y="224"/>
                  </a:lnTo>
                  <a:lnTo>
                    <a:pt x="498" y="250"/>
                  </a:lnTo>
                  <a:lnTo>
                    <a:pt x="498" y="25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4" name="Freeform 50"/>
            <p:cNvSpPr>
              <a:spLocks/>
            </p:cNvSpPr>
            <p:nvPr userDrawn="1"/>
          </p:nvSpPr>
          <p:spPr bwMode="auto">
            <a:xfrm>
              <a:off x="8371333" y="5447109"/>
              <a:ext cx="539750" cy="539750"/>
            </a:xfrm>
            <a:custGeom>
              <a:avLst/>
              <a:gdLst>
                <a:gd name="T0" fmla="*/ 340 w 340"/>
                <a:gd name="T1" fmla="*/ 170 h 340"/>
                <a:gd name="T2" fmla="*/ 336 w 340"/>
                <a:gd name="T3" fmla="*/ 204 h 340"/>
                <a:gd name="T4" fmla="*/ 326 w 340"/>
                <a:gd name="T5" fmla="*/ 236 h 340"/>
                <a:gd name="T6" fmla="*/ 310 w 340"/>
                <a:gd name="T7" fmla="*/ 264 h 340"/>
                <a:gd name="T8" fmla="*/ 290 w 340"/>
                <a:gd name="T9" fmla="*/ 290 h 340"/>
                <a:gd name="T10" fmla="*/ 264 w 340"/>
                <a:gd name="T11" fmla="*/ 310 h 340"/>
                <a:gd name="T12" fmla="*/ 236 w 340"/>
                <a:gd name="T13" fmla="*/ 326 h 340"/>
                <a:gd name="T14" fmla="*/ 204 w 340"/>
                <a:gd name="T15" fmla="*/ 336 h 340"/>
                <a:gd name="T16" fmla="*/ 170 w 340"/>
                <a:gd name="T17" fmla="*/ 340 h 340"/>
                <a:gd name="T18" fmla="*/ 152 w 340"/>
                <a:gd name="T19" fmla="*/ 338 h 340"/>
                <a:gd name="T20" fmla="*/ 120 w 340"/>
                <a:gd name="T21" fmla="*/ 332 h 340"/>
                <a:gd name="T22" fmla="*/ 88 w 340"/>
                <a:gd name="T23" fmla="*/ 318 h 340"/>
                <a:gd name="T24" fmla="*/ 62 w 340"/>
                <a:gd name="T25" fmla="*/ 300 h 340"/>
                <a:gd name="T26" fmla="*/ 38 w 340"/>
                <a:gd name="T27" fmla="*/ 278 h 340"/>
                <a:gd name="T28" fmla="*/ 20 w 340"/>
                <a:gd name="T29" fmla="*/ 250 h 340"/>
                <a:gd name="T30" fmla="*/ 8 w 340"/>
                <a:gd name="T31" fmla="*/ 220 h 340"/>
                <a:gd name="T32" fmla="*/ 0 w 340"/>
                <a:gd name="T33" fmla="*/ 186 h 340"/>
                <a:gd name="T34" fmla="*/ 0 w 340"/>
                <a:gd name="T35" fmla="*/ 170 h 340"/>
                <a:gd name="T36" fmla="*/ 4 w 340"/>
                <a:gd name="T37" fmla="*/ 136 h 340"/>
                <a:gd name="T38" fmla="*/ 14 w 340"/>
                <a:gd name="T39" fmla="*/ 104 h 340"/>
                <a:gd name="T40" fmla="*/ 28 w 340"/>
                <a:gd name="T41" fmla="*/ 74 h 340"/>
                <a:gd name="T42" fmla="*/ 50 w 340"/>
                <a:gd name="T43" fmla="*/ 50 h 340"/>
                <a:gd name="T44" fmla="*/ 74 w 340"/>
                <a:gd name="T45" fmla="*/ 28 h 340"/>
                <a:gd name="T46" fmla="*/ 104 w 340"/>
                <a:gd name="T47" fmla="*/ 12 h 340"/>
                <a:gd name="T48" fmla="*/ 136 w 340"/>
                <a:gd name="T49" fmla="*/ 2 h 340"/>
                <a:gd name="T50" fmla="*/ 170 w 340"/>
                <a:gd name="T51" fmla="*/ 0 h 340"/>
                <a:gd name="T52" fmla="*/ 188 w 340"/>
                <a:gd name="T53" fmla="*/ 0 h 340"/>
                <a:gd name="T54" fmla="*/ 220 w 340"/>
                <a:gd name="T55" fmla="*/ 8 h 340"/>
                <a:gd name="T56" fmla="*/ 250 w 340"/>
                <a:gd name="T57" fmla="*/ 20 h 340"/>
                <a:gd name="T58" fmla="*/ 278 w 340"/>
                <a:gd name="T59" fmla="*/ 38 h 340"/>
                <a:gd name="T60" fmla="*/ 300 w 340"/>
                <a:gd name="T61" fmla="*/ 62 h 340"/>
                <a:gd name="T62" fmla="*/ 320 w 340"/>
                <a:gd name="T63" fmla="*/ 88 h 340"/>
                <a:gd name="T64" fmla="*/ 332 w 340"/>
                <a:gd name="T65" fmla="*/ 118 h 340"/>
                <a:gd name="T66" fmla="*/ 338 w 340"/>
                <a:gd name="T67" fmla="*/ 152 h 340"/>
                <a:gd name="T68" fmla="*/ 340 w 340"/>
                <a:gd name="T6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lnTo>
                    <a:pt x="340" y="170"/>
                  </a:lnTo>
                  <a:lnTo>
                    <a:pt x="338" y="186"/>
                  </a:lnTo>
                  <a:lnTo>
                    <a:pt x="336" y="204"/>
                  </a:lnTo>
                  <a:lnTo>
                    <a:pt x="332" y="220"/>
                  </a:lnTo>
                  <a:lnTo>
                    <a:pt x="326" y="236"/>
                  </a:lnTo>
                  <a:lnTo>
                    <a:pt x="320" y="250"/>
                  </a:lnTo>
                  <a:lnTo>
                    <a:pt x="310" y="264"/>
                  </a:lnTo>
                  <a:lnTo>
                    <a:pt x="300" y="278"/>
                  </a:lnTo>
                  <a:lnTo>
                    <a:pt x="290" y="290"/>
                  </a:lnTo>
                  <a:lnTo>
                    <a:pt x="278" y="300"/>
                  </a:lnTo>
                  <a:lnTo>
                    <a:pt x="264" y="310"/>
                  </a:lnTo>
                  <a:lnTo>
                    <a:pt x="250" y="318"/>
                  </a:lnTo>
                  <a:lnTo>
                    <a:pt x="236" y="326"/>
                  </a:lnTo>
                  <a:lnTo>
                    <a:pt x="220" y="332"/>
                  </a:lnTo>
                  <a:lnTo>
                    <a:pt x="204" y="336"/>
                  </a:lnTo>
                  <a:lnTo>
                    <a:pt x="188" y="338"/>
                  </a:lnTo>
                  <a:lnTo>
                    <a:pt x="170" y="340"/>
                  </a:lnTo>
                  <a:lnTo>
                    <a:pt x="170" y="340"/>
                  </a:lnTo>
                  <a:lnTo>
                    <a:pt x="152" y="338"/>
                  </a:lnTo>
                  <a:lnTo>
                    <a:pt x="136" y="336"/>
                  </a:lnTo>
                  <a:lnTo>
                    <a:pt x="120" y="332"/>
                  </a:lnTo>
                  <a:lnTo>
                    <a:pt x="104" y="326"/>
                  </a:lnTo>
                  <a:lnTo>
                    <a:pt x="88" y="318"/>
                  </a:lnTo>
                  <a:lnTo>
                    <a:pt x="74" y="310"/>
                  </a:lnTo>
                  <a:lnTo>
                    <a:pt x="62" y="300"/>
                  </a:lnTo>
                  <a:lnTo>
                    <a:pt x="50" y="290"/>
                  </a:lnTo>
                  <a:lnTo>
                    <a:pt x="38" y="278"/>
                  </a:lnTo>
                  <a:lnTo>
                    <a:pt x="28" y="264"/>
                  </a:lnTo>
                  <a:lnTo>
                    <a:pt x="20" y="250"/>
                  </a:lnTo>
                  <a:lnTo>
                    <a:pt x="14" y="236"/>
                  </a:lnTo>
                  <a:lnTo>
                    <a:pt x="8" y="220"/>
                  </a:lnTo>
                  <a:lnTo>
                    <a:pt x="4" y="204"/>
                  </a:lnTo>
                  <a:lnTo>
                    <a:pt x="0" y="18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4" y="136"/>
                  </a:lnTo>
                  <a:lnTo>
                    <a:pt x="8" y="118"/>
                  </a:lnTo>
                  <a:lnTo>
                    <a:pt x="14" y="104"/>
                  </a:lnTo>
                  <a:lnTo>
                    <a:pt x="20" y="88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4" y="12"/>
                  </a:lnTo>
                  <a:lnTo>
                    <a:pt x="120" y="8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04" y="2"/>
                  </a:lnTo>
                  <a:lnTo>
                    <a:pt x="220" y="8"/>
                  </a:lnTo>
                  <a:lnTo>
                    <a:pt x="236" y="12"/>
                  </a:lnTo>
                  <a:lnTo>
                    <a:pt x="250" y="20"/>
                  </a:lnTo>
                  <a:lnTo>
                    <a:pt x="264" y="28"/>
                  </a:lnTo>
                  <a:lnTo>
                    <a:pt x="278" y="38"/>
                  </a:lnTo>
                  <a:lnTo>
                    <a:pt x="290" y="50"/>
                  </a:lnTo>
                  <a:lnTo>
                    <a:pt x="300" y="62"/>
                  </a:lnTo>
                  <a:lnTo>
                    <a:pt x="310" y="74"/>
                  </a:lnTo>
                  <a:lnTo>
                    <a:pt x="320" y="88"/>
                  </a:lnTo>
                  <a:lnTo>
                    <a:pt x="326" y="104"/>
                  </a:lnTo>
                  <a:lnTo>
                    <a:pt x="332" y="118"/>
                  </a:lnTo>
                  <a:lnTo>
                    <a:pt x="336" y="136"/>
                  </a:lnTo>
                  <a:lnTo>
                    <a:pt x="338" y="152"/>
                  </a:lnTo>
                  <a:lnTo>
                    <a:pt x="340" y="170"/>
                  </a:lnTo>
                  <a:lnTo>
                    <a:pt x="340" y="170"/>
                  </a:lnTo>
                  <a:close/>
                </a:path>
              </a:pathLst>
            </a:custGeom>
            <a:solidFill>
              <a:srgbClr val="C44D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5" name="Freeform 51"/>
            <p:cNvSpPr>
              <a:spLocks/>
            </p:cNvSpPr>
            <p:nvPr userDrawn="1"/>
          </p:nvSpPr>
          <p:spPr bwMode="auto">
            <a:xfrm>
              <a:off x="8506271" y="5688409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2 w 172"/>
                <a:gd name="T3" fmla="*/ 86 h 172"/>
                <a:gd name="T4" fmla="*/ 170 w 172"/>
                <a:gd name="T5" fmla="*/ 104 h 172"/>
                <a:gd name="T6" fmla="*/ 166 w 172"/>
                <a:gd name="T7" fmla="*/ 120 h 172"/>
                <a:gd name="T8" fmla="*/ 158 w 172"/>
                <a:gd name="T9" fmla="*/ 134 h 172"/>
                <a:gd name="T10" fmla="*/ 146 w 172"/>
                <a:gd name="T11" fmla="*/ 148 h 172"/>
                <a:gd name="T12" fmla="*/ 134 w 172"/>
                <a:gd name="T13" fmla="*/ 158 h 172"/>
                <a:gd name="T14" fmla="*/ 120 w 172"/>
                <a:gd name="T15" fmla="*/ 166 h 172"/>
                <a:gd name="T16" fmla="*/ 104 w 172"/>
                <a:gd name="T17" fmla="*/ 170 h 172"/>
                <a:gd name="T18" fmla="*/ 86 w 172"/>
                <a:gd name="T19" fmla="*/ 172 h 172"/>
                <a:gd name="T20" fmla="*/ 86 w 172"/>
                <a:gd name="T21" fmla="*/ 172 h 172"/>
                <a:gd name="T22" fmla="*/ 68 w 172"/>
                <a:gd name="T23" fmla="*/ 170 h 172"/>
                <a:gd name="T24" fmla="*/ 52 w 172"/>
                <a:gd name="T25" fmla="*/ 166 h 172"/>
                <a:gd name="T26" fmla="*/ 38 w 172"/>
                <a:gd name="T27" fmla="*/ 158 h 172"/>
                <a:gd name="T28" fmla="*/ 24 w 172"/>
                <a:gd name="T29" fmla="*/ 148 h 172"/>
                <a:gd name="T30" fmla="*/ 14 w 172"/>
                <a:gd name="T31" fmla="*/ 134 h 172"/>
                <a:gd name="T32" fmla="*/ 6 w 172"/>
                <a:gd name="T33" fmla="*/ 120 h 172"/>
                <a:gd name="T34" fmla="*/ 2 w 172"/>
                <a:gd name="T35" fmla="*/ 104 h 172"/>
                <a:gd name="T36" fmla="*/ 0 w 172"/>
                <a:gd name="T37" fmla="*/ 86 h 172"/>
                <a:gd name="T38" fmla="*/ 0 w 172"/>
                <a:gd name="T39" fmla="*/ 86 h 172"/>
                <a:gd name="T40" fmla="*/ 2 w 172"/>
                <a:gd name="T41" fmla="*/ 68 h 172"/>
                <a:gd name="T42" fmla="*/ 6 w 172"/>
                <a:gd name="T43" fmla="*/ 52 h 172"/>
                <a:gd name="T44" fmla="*/ 14 w 172"/>
                <a:gd name="T45" fmla="*/ 38 h 172"/>
                <a:gd name="T46" fmla="*/ 24 w 172"/>
                <a:gd name="T47" fmla="*/ 26 h 172"/>
                <a:gd name="T48" fmla="*/ 38 w 172"/>
                <a:gd name="T49" fmla="*/ 14 h 172"/>
                <a:gd name="T50" fmla="*/ 52 w 172"/>
                <a:gd name="T51" fmla="*/ 6 h 172"/>
                <a:gd name="T52" fmla="*/ 68 w 172"/>
                <a:gd name="T53" fmla="*/ 2 h 172"/>
                <a:gd name="T54" fmla="*/ 86 w 172"/>
                <a:gd name="T55" fmla="*/ 0 h 172"/>
                <a:gd name="T56" fmla="*/ 86 w 172"/>
                <a:gd name="T57" fmla="*/ 0 h 172"/>
                <a:gd name="T58" fmla="*/ 104 w 172"/>
                <a:gd name="T59" fmla="*/ 2 h 172"/>
                <a:gd name="T60" fmla="*/ 120 w 172"/>
                <a:gd name="T61" fmla="*/ 6 h 172"/>
                <a:gd name="T62" fmla="*/ 134 w 172"/>
                <a:gd name="T63" fmla="*/ 14 h 172"/>
                <a:gd name="T64" fmla="*/ 146 w 172"/>
                <a:gd name="T65" fmla="*/ 26 h 172"/>
                <a:gd name="T66" fmla="*/ 158 w 172"/>
                <a:gd name="T67" fmla="*/ 38 h 172"/>
                <a:gd name="T68" fmla="*/ 166 w 172"/>
                <a:gd name="T69" fmla="*/ 52 h 172"/>
                <a:gd name="T70" fmla="*/ 170 w 172"/>
                <a:gd name="T71" fmla="*/ 68 h 172"/>
                <a:gd name="T72" fmla="*/ 172 w 172"/>
                <a:gd name="T73" fmla="*/ 86 h 172"/>
                <a:gd name="T74" fmla="*/ 172 w 172"/>
                <a:gd name="T75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0" y="104"/>
                  </a:lnTo>
                  <a:lnTo>
                    <a:pt x="166" y="120"/>
                  </a:lnTo>
                  <a:lnTo>
                    <a:pt x="158" y="134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4" y="170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68" y="170"/>
                  </a:lnTo>
                  <a:lnTo>
                    <a:pt x="52" y="166"/>
                  </a:lnTo>
                  <a:lnTo>
                    <a:pt x="38" y="158"/>
                  </a:lnTo>
                  <a:lnTo>
                    <a:pt x="24" y="148"/>
                  </a:lnTo>
                  <a:lnTo>
                    <a:pt x="14" y="134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4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6" y="26"/>
                  </a:lnTo>
                  <a:lnTo>
                    <a:pt x="158" y="38"/>
                  </a:lnTo>
                  <a:lnTo>
                    <a:pt x="166" y="52"/>
                  </a:lnTo>
                  <a:lnTo>
                    <a:pt x="170" y="68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e 87"/>
          <p:cNvGrpSpPr/>
          <p:nvPr/>
        </p:nvGrpSpPr>
        <p:grpSpPr>
          <a:xfrm>
            <a:off x="185738" y="179784"/>
            <a:ext cx="1622425" cy="6676727"/>
            <a:chOff x="185738" y="179784"/>
            <a:chExt cx="1622425" cy="6676727"/>
          </a:xfrm>
        </p:grpSpPr>
        <p:sp>
          <p:nvSpPr>
            <p:cNvPr id="89" name="Rectangle 119"/>
            <p:cNvSpPr>
              <a:spLocks noChangeArrowheads="1"/>
            </p:cNvSpPr>
            <p:nvPr userDrawn="1"/>
          </p:nvSpPr>
          <p:spPr bwMode="auto">
            <a:xfrm>
              <a:off x="1001713" y="1354236"/>
              <a:ext cx="82550" cy="5502275"/>
            </a:xfrm>
            <a:prstGeom prst="rect">
              <a:avLst/>
            </a:pr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90" name="Freeform 120"/>
            <p:cNvSpPr>
              <a:spLocks/>
            </p:cNvSpPr>
            <p:nvPr userDrawn="1"/>
          </p:nvSpPr>
          <p:spPr bwMode="auto">
            <a:xfrm>
              <a:off x="369888" y="319484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2 w 860"/>
                <a:gd name="T3" fmla="*/ 516 h 860"/>
                <a:gd name="T4" fmla="*/ 826 w 860"/>
                <a:gd name="T5" fmla="*/ 596 h 860"/>
                <a:gd name="T6" fmla="*/ 786 w 860"/>
                <a:gd name="T7" fmla="*/ 670 h 860"/>
                <a:gd name="T8" fmla="*/ 734 w 860"/>
                <a:gd name="T9" fmla="*/ 734 h 860"/>
                <a:gd name="T10" fmla="*/ 670 w 860"/>
                <a:gd name="T11" fmla="*/ 786 h 860"/>
                <a:gd name="T12" fmla="*/ 598 w 860"/>
                <a:gd name="T13" fmla="*/ 826 h 860"/>
                <a:gd name="T14" fmla="*/ 516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6 w 860"/>
                <a:gd name="T23" fmla="*/ 808 h 860"/>
                <a:gd name="T24" fmla="*/ 156 w 860"/>
                <a:gd name="T25" fmla="*/ 762 h 860"/>
                <a:gd name="T26" fmla="*/ 98 w 860"/>
                <a:gd name="T27" fmla="*/ 702 h 860"/>
                <a:gd name="T28" fmla="*/ 52 w 860"/>
                <a:gd name="T29" fmla="*/ 634 h 860"/>
                <a:gd name="T30" fmla="*/ 20 w 860"/>
                <a:gd name="T31" fmla="*/ 558 h 860"/>
                <a:gd name="T32" fmla="*/ 2 w 860"/>
                <a:gd name="T33" fmla="*/ 474 h 860"/>
                <a:gd name="T34" fmla="*/ 0 w 860"/>
                <a:gd name="T35" fmla="*/ 430 h 860"/>
                <a:gd name="T36" fmla="*/ 8 w 860"/>
                <a:gd name="T37" fmla="*/ 342 h 860"/>
                <a:gd name="T38" fmla="*/ 34 w 860"/>
                <a:gd name="T39" fmla="*/ 262 h 860"/>
                <a:gd name="T40" fmla="*/ 74 w 860"/>
                <a:gd name="T41" fmla="*/ 188 h 860"/>
                <a:gd name="T42" fmla="*/ 126 w 860"/>
                <a:gd name="T43" fmla="*/ 126 h 860"/>
                <a:gd name="T44" fmla="*/ 190 w 860"/>
                <a:gd name="T45" fmla="*/ 72 h 860"/>
                <a:gd name="T46" fmla="*/ 262 w 860"/>
                <a:gd name="T47" fmla="*/ 34 h 860"/>
                <a:gd name="T48" fmla="*/ 344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18 h 860"/>
                <a:gd name="T56" fmla="*/ 634 w 860"/>
                <a:gd name="T57" fmla="*/ 52 h 860"/>
                <a:gd name="T58" fmla="*/ 704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0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2" y="516"/>
                  </a:lnTo>
                  <a:lnTo>
                    <a:pt x="840" y="558"/>
                  </a:lnTo>
                  <a:lnTo>
                    <a:pt x="826" y="596"/>
                  </a:lnTo>
                  <a:lnTo>
                    <a:pt x="808" y="634"/>
                  </a:lnTo>
                  <a:lnTo>
                    <a:pt x="786" y="670"/>
                  </a:lnTo>
                  <a:lnTo>
                    <a:pt x="762" y="702"/>
                  </a:lnTo>
                  <a:lnTo>
                    <a:pt x="734" y="734"/>
                  </a:lnTo>
                  <a:lnTo>
                    <a:pt x="704" y="762"/>
                  </a:lnTo>
                  <a:lnTo>
                    <a:pt x="670" y="786"/>
                  </a:lnTo>
                  <a:lnTo>
                    <a:pt x="634" y="808"/>
                  </a:lnTo>
                  <a:lnTo>
                    <a:pt x="598" y="826"/>
                  </a:lnTo>
                  <a:lnTo>
                    <a:pt x="558" y="840"/>
                  </a:lnTo>
                  <a:lnTo>
                    <a:pt x="516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4" y="850"/>
                  </a:lnTo>
                  <a:lnTo>
                    <a:pt x="302" y="840"/>
                  </a:lnTo>
                  <a:lnTo>
                    <a:pt x="262" y="826"/>
                  </a:lnTo>
                  <a:lnTo>
                    <a:pt x="226" y="808"/>
                  </a:lnTo>
                  <a:lnTo>
                    <a:pt x="190" y="786"/>
                  </a:lnTo>
                  <a:lnTo>
                    <a:pt x="156" y="762"/>
                  </a:lnTo>
                  <a:lnTo>
                    <a:pt x="126" y="734"/>
                  </a:lnTo>
                  <a:lnTo>
                    <a:pt x="98" y="702"/>
                  </a:lnTo>
                  <a:lnTo>
                    <a:pt x="74" y="670"/>
                  </a:lnTo>
                  <a:lnTo>
                    <a:pt x="52" y="634"/>
                  </a:lnTo>
                  <a:lnTo>
                    <a:pt x="34" y="596"/>
                  </a:lnTo>
                  <a:lnTo>
                    <a:pt x="20" y="558"/>
                  </a:lnTo>
                  <a:lnTo>
                    <a:pt x="8" y="516"/>
                  </a:lnTo>
                  <a:lnTo>
                    <a:pt x="2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386"/>
                  </a:lnTo>
                  <a:lnTo>
                    <a:pt x="8" y="342"/>
                  </a:lnTo>
                  <a:lnTo>
                    <a:pt x="20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4" y="188"/>
                  </a:lnTo>
                  <a:lnTo>
                    <a:pt x="98" y="156"/>
                  </a:lnTo>
                  <a:lnTo>
                    <a:pt x="126" y="126"/>
                  </a:lnTo>
                  <a:lnTo>
                    <a:pt x="156" y="98"/>
                  </a:lnTo>
                  <a:lnTo>
                    <a:pt x="190" y="72"/>
                  </a:lnTo>
                  <a:lnTo>
                    <a:pt x="226" y="52"/>
                  </a:lnTo>
                  <a:lnTo>
                    <a:pt x="262" y="34"/>
                  </a:lnTo>
                  <a:lnTo>
                    <a:pt x="302" y="18"/>
                  </a:lnTo>
                  <a:lnTo>
                    <a:pt x="344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6" y="8"/>
                  </a:lnTo>
                  <a:lnTo>
                    <a:pt x="558" y="18"/>
                  </a:lnTo>
                  <a:lnTo>
                    <a:pt x="598" y="34"/>
                  </a:lnTo>
                  <a:lnTo>
                    <a:pt x="634" y="52"/>
                  </a:lnTo>
                  <a:lnTo>
                    <a:pt x="670" y="72"/>
                  </a:lnTo>
                  <a:lnTo>
                    <a:pt x="704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6" y="188"/>
                  </a:lnTo>
                  <a:lnTo>
                    <a:pt x="808" y="224"/>
                  </a:lnTo>
                  <a:lnTo>
                    <a:pt x="826" y="262"/>
                  </a:lnTo>
                  <a:lnTo>
                    <a:pt x="840" y="302"/>
                  </a:lnTo>
                  <a:lnTo>
                    <a:pt x="852" y="342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91" name="Freeform 121"/>
            <p:cNvSpPr>
              <a:spLocks/>
            </p:cNvSpPr>
            <p:nvPr userDrawn="1"/>
          </p:nvSpPr>
          <p:spPr bwMode="auto">
            <a:xfrm>
              <a:off x="585788" y="684609"/>
              <a:ext cx="933450" cy="930275"/>
            </a:xfrm>
            <a:custGeom>
              <a:avLst/>
              <a:gdLst>
                <a:gd name="T0" fmla="*/ 588 w 588"/>
                <a:gd name="T1" fmla="*/ 292 h 586"/>
                <a:gd name="T2" fmla="*/ 582 w 588"/>
                <a:gd name="T3" fmla="*/ 352 h 586"/>
                <a:gd name="T4" fmla="*/ 564 w 588"/>
                <a:gd name="T5" fmla="*/ 408 h 586"/>
                <a:gd name="T6" fmla="*/ 538 w 588"/>
                <a:gd name="T7" fmla="*/ 458 h 586"/>
                <a:gd name="T8" fmla="*/ 502 w 588"/>
                <a:gd name="T9" fmla="*/ 500 h 586"/>
                <a:gd name="T10" fmla="*/ 458 w 588"/>
                <a:gd name="T11" fmla="*/ 536 h 586"/>
                <a:gd name="T12" fmla="*/ 408 w 588"/>
                <a:gd name="T13" fmla="*/ 564 h 586"/>
                <a:gd name="T14" fmla="*/ 354 w 588"/>
                <a:gd name="T15" fmla="*/ 580 h 586"/>
                <a:gd name="T16" fmla="*/ 294 w 588"/>
                <a:gd name="T17" fmla="*/ 586 h 586"/>
                <a:gd name="T18" fmla="*/ 264 w 588"/>
                <a:gd name="T19" fmla="*/ 586 h 586"/>
                <a:gd name="T20" fmla="*/ 206 w 588"/>
                <a:gd name="T21" fmla="*/ 574 h 586"/>
                <a:gd name="T22" fmla="*/ 154 w 588"/>
                <a:gd name="T23" fmla="*/ 552 h 586"/>
                <a:gd name="T24" fmla="*/ 108 w 588"/>
                <a:gd name="T25" fmla="*/ 520 h 586"/>
                <a:gd name="T26" fmla="*/ 68 w 588"/>
                <a:gd name="T27" fmla="*/ 480 h 586"/>
                <a:gd name="T28" fmla="*/ 36 w 588"/>
                <a:gd name="T29" fmla="*/ 432 h 586"/>
                <a:gd name="T30" fmla="*/ 14 w 588"/>
                <a:gd name="T31" fmla="*/ 380 h 586"/>
                <a:gd name="T32" fmla="*/ 2 w 588"/>
                <a:gd name="T33" fmla="*/ 322 h 586"/>
                <a:gd name="T34" fmla="*/ 0 w 588"/>
                <a:gd name="T35" fmla="*/ 292 h 586"/>
                <a:gd name="T36" fmla="*/ 6 w 588"/>
                <a:gd name="T37" fmla="*/ 234 h 586"/>
                <a:gd name="T38" fmla="*/ 24 w 588"/>
                <a:gd name="T39" fmla="*/ 178 h 586"/>
                <a:gd name="T40" fmla="*/ 50 w 588"/>
                <a:gd name="T41" fmla="*/ 128 h 586"/>
                <a:gd name="T42" fmla="*/ 86 w 588"/>
                <a:gd name="T43" fmla="*/ 86 h 586"/>
                <a:gd name="T44" fmla="*/ 130 w 588"/>
                <a:gd name="T45" fmla="*/ 50 h 586"/>
                <a:gd name="T46" fmla="*/ 180 w 588"/>
                <a:gd name="T47" fmla="*/ 22 h 586"/>
                <a:gd name="T48" fmla="*/ 234 w 588"/>
                <a:gd name="T49" fmla="*/ 6 h 586"/>
                <a:gd name="T50" fmla="*/ 294 w 588"/>
                <a:gd name="T51" fmla="*/ 0 h 586"/>
                <a:gd name="T52" fmla="*/ 324 w 588"/>
                <a:gd name="T53" fmla="*/ 0 h 586"/>
                <a:gd name="T54" fmla="*/ 382 w 588"/>
                <a:gd name="T55" fmla="*/ 12 h 586"/>
                <a:gd name="T56" fmla="*/ 434 w 588"/>
                <a:gd name="T57" fmla="*/ 34 h 586"/>
                <a:gd name="T58" fmla="*/ 480 w 588"/>
                <a:gd name="T59" fmla="*/ 66 h 586"/>
                <a:gd name="T60" fmla="*/ 520 w 588"/>
                <a:gd name="T61" fmla="*/ 106 h 586"/>
                <a:gd name="T62" fmla="*/ 552 w 588"/>
                <a:gd name="T63" fmla="*/ 152 h 586"/>
                <a:gd name="T64" fmla="*/ 574 w 588"/>
                <a:gd name="T65" fmla="*/ 206 h 586"/>
                <a:gd name="T66" fmla="*/ 586 w 588"/>
                <a:gd name="T67" fmla="*/ 262 h 586"/>
                <a:gd name="T68" fmla="*/ 588 w 588"/>
                <a:gd name="T69" fmla="*/ 29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586">
                  <a:moveTo>
                    <a:pt x="588" y="292"/>
                  </a:moveTo>
                  <a:lnTo>
                    <a:pt x="588" y="292"/>
                  </a:lnTo>
                  <a:lnTo>
                    <a:pt x="586" y="322"/>
                  </a:lnTo>
                  <a:lnTo>
                    <a:pt x="582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2"/>
                  </a:lnTo>
                  <a:lnTo>
                    <a:pt x="538" y="458"/>
                  </a:lnTo>
                  <a:lnTo>
                    <a:pt x="520" y="480"/>
                  </a:lnTo>
                  <a:lnTo>
                    <a:pt x="502" y="500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4" y="552"/>
                  </a:lnTo>
                  <a:lnTo>
                    <a:pt x="408" y="564"/>
                  </a:lnTo>
                  <a:lnTo>
                    <a:pt x="382" y="574"/>
                  </a:lnTo>
                  <a:lnTo>
                    <a:pt x="354" y="580"/>
                  </a:lnTo>
                  <a:lnTo>
                    <a:pt x="324" y="586"/>
                  </a:lnTo>
                  <a:lnTo>
                    <a:pt x="294" y="586"/>
                  </a:lnTo>
                  <a:lnTo>
                    <a:pt x="294" y="586"/>
                  </a:lnTo>
                  <a:lnTo>
                    <a:pt x="264" y="586"/>
                  </a:lnTo>
                  <a:lnTo>
                    <a:pt x="234" y="580"/>
                  </a:lnTo>
                  <a:lnTo>
                    <a:pt x="206" y="574"/>
                  </a:lnTo>
                  <a:lnTo>
                    <a:pt x="180" y="564"/>
                  </a:lnTo>
                  <a:lnTo>
                    <a:pt x="154" y="552"/>
                  </a:lnTo>
                  <a:lnTo>
                    <a:pt x="130" y="536"/>
                  </a:lnTo>
                  <a:lnTo>
                    <a:pt x="108" y="520"/>
                  </a:lnTo>
                  <a:lnTo>
                    <a:pt x="86" y="500"/>
                  </a:lnTo>
                  <a:lnTo>
                    <a:pt x="68" y="480"/>
                  </a:lnTo>
                  <a:lnTo>
                    <a:pt x="50" y="458"/>
                  </a:lnTo>
                  <a:lnTo>
                    <a:pt x="36" y="432"/>
                  </a:lnTo>
                  <a:lnTo>
                    <a:pt x="24" y="408"/>
                  </a:lnTo>
                  <a:lnTo>
                    <a:pt x="14" y="380"/>
                  </a:lnTo>
                  <a:lnTo>
                    <a:pt x="6" y="352"/>
                  </a:lnTo>
                  <a:lnTo>
                    <a:pt x="2" y="32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" y="262"/>
                  </a:lnTo>
                  <a:lnTo>
                    <a:pt x="6" y="234"/>
                  </a:lnTo>
                  <a:lnTo>
                    <a:pt x="14" y="206"/>
                  </a:lnTo>
                  <a:lnTo>
                    <a:pt x="24" y="178"/>
                  </a:lnTo>
                  <a:lnTo>
                    <a:pt x="36" y="152"/>
                  </a:lnTo>
                  <a:lnTo>
                    <a:pt x="50" y="128"/>
                  </a:lnTo>
                  <a:lnTo>
                    <a:pt x="68" y="106"/>
                  </a:lnTo>
                  <a:lnTo>
                    <a:pt x="86" y="86"/>
                  </a:lnTo>
                  <a:lnTo>
                    <a:pt x="108" y="66"/>
                  </a:lnTo>
                  <a:lnTo>
                    <a:pt x="130" y="50"/>
                  </a:lnTo>
                  <a:lnTo>
                    <a:pt x="154" y="34"/>
                  </a:lnTo>
                  <a:lnTo>
                    <a:pt x="180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24" y="0"/>
                  </a:lnTo>
                  <a:lnTo>
                    <a:pt x="354" y="6"/>
                  </a:lnTo>
                  <a:lnTo>
                    <a:pt x="382" y="12"/>
                  </a:lnTo>
                  <a:lnTo>
                    <a:pt x="408" y="22"/>
                  </a:lnTo>
                  <a:lnTo>
                    <a:pt x="434" y="34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2" y="86"/>
                  </a:lnTo>
                  <a:lnTo>
                    <a:pt x="520" y="106"/>
                  </a:lnTo>
                  <a:lnTo>
                    <a:pt x="538" y="128"/>
                  </a:lnTo>
                  <a:lnTo>
                    <a:pt x="552" y="152"/>
                  </a:lnTo>
                  <a:lnTo>
                    <a:pt x="564" y="178"/>
                  </a:lnTo>
                  <a:lnTo>
                    <a:pt x="574" y="206"/>
                  </a:lnTo>
                  <a:lnTo>
                    <a:pt x="582" y="234"/>
                  </a:lnTo>
                  <a:lnTo>
                    <a:pt x="586" y="262"/>
                  </a:lnTo>
                  <a:lnTo>
                    <a:pt x="588" y="292"/>
                  </a:lnTo>
                  <a:lnTo>
                    <a:pt x="588" y="292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92" name="Freeform 122"/>
            <p:cNvSpPr>
              <a:spLocks/>
            </p:cNvSpPr>
            <p:nvPr userDrawn="1"/>
          </p:nvSpPr>
          <p:spPr bwMode="auto">
            <a:xfrm>
              <a:off x="817563" y="1103709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4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6 w 298"/>
                <a:gd name="T13" fmla="*/ 286 h 298"/>
                <a:gd name="T14" fmla="*/ 178 w 298"/>
                <a:gd name="T15" fmla="*/ 294 h 298"/>
                <a:gd name="T16" fmla="*/ 148 w 298"/>
                <a:gd name="T17" fmla="*/ 298 h 298"/>
                <a:gd name="T18" fmla="*/ 132 w 298"/>
                <a:gd name="T19" fmla="*/ 296 h 298"/>
                <a:gd name="T20" fmla="*/ 104 w 298"/>
                <a:gd name="T21" fmla="*/ 290 h 298"/>
                <a:gd name="T22" fmla="*/ 76 w 298"/>
                <a:gd name="T23" fmla="*/ 280 h 298"/>
                <a:gd name="T24" fmla="*/ 54 w 298"/>
                <a:gd name="T25" fmla="*/ 264 h 298"/>
                <a:gd name="T26" fmla="*/ 34 w 298"/>
                <a:gd name="T27" fmla="*/ 242 h 298"/>
                <a:gd name="T28" fmla="*/ 16 w 298"/>
                <a:gd name="T29" fmla="*/ 220 h 298"/>
                <a:gd name="T30" fmla="*/ 6 w 298"/>
                <a:gd name="T31" fmla="*/ 192 h 298"/>
                <a:gd name="T32" fmla="*/ 0 w 298"/>
                <a:gd name="T33" fmla="*/ 164 h 298"/>
                <a:gd name="T34" fmla="*/ 0 w 298"/>
                <a:gd name="T35" fmla="*/ 148 h 298"/>
                <a:gd name="T36" fmla="*/ 2 w 298"/>
                <a:gd name="T37" fmla="*/ 118 h 298"/>
                <a:gd name="T38" fmla="*/ 10 w 298"/>
                <a:gd name="T39" fmla="*/ 90 h 298"/>
                <a:gd name="T40" fmla="*/ 24 w 298"/>
                <a:gd name="T41" fmla="*/ 64 h 298"/>
                <a:gd name="T42" fmla="*/ 42 w 298"/>
                <a:gd name="T43" fmla="*/ 42 h 298"/>
                <a:gd name="T44" fmla="*/ 64 w 298"/>
                <a:gd name="T45" fmla="*/ 24 h 298"/>
                <a:gd name="T46" fmla="*/ 90 w 298"/>
                <a:gd name="T47" fmla="*/ 10 h 298"/>
                <a:gd name="T48" fmla="*/ 118 w 298"/>
                <a:gd name="T49" fmla="*/ 2 h 298"/>
                <a:gd name="T50" fmla="*/ 148 w 298"/>
                <a:gd name="T51" fmla="*/ 0 h 298"/>
                <a:gd name="T52" fmla="*/ 164 w 298"/>
                <a:gd name="T53" fmla="*/ 0 h 298"/>
                <a:gd name="T54" fmla="*/ 192 w 298"/>
                <a:gd name="T55" fmla="*/ 6 h 298"/>
                <a:gd name="T56" fmla="*/ 220 w 298"/>
                <a:gd name="T57" fmla="*/ 18 h 298"/>
                <a:gd name="T58" fmla="*/ 242 w 298"/>
                <a:gd name="T59" fmla="*/ 34 h 298"/>
                <a:gd name="T60" fmla="*/ 262 w 298"/>
                <a:gd name="T61" fmla="*/ 54 h 298"/>
                <a:gd name="T62" fmla="*/ 280 w 298"/>
                <a:gd name="T63" fmla="*/ 78 h 298"/>
                <a:gd name="T64" fmla="*/ 290 w 298"/>
                <a:gd name="T65" fmla="*/ 104 h 298"/>
                <a:gd name="T66" fmla="*/ 296 w 298"/>
                <a:gd name="T67" fmla="*/ 132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6" y="164"/>
                  </a:lnTo>
                  <a:lnTo>
                    <a:pt x="294" y="178"/>
                  </a:lnTo>
                  <a:lnTo>
                    <a:pt x="290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2" y="242"/>
                  </a:lnTo>
                  <a:lnTo>
                    <a:pt x="254" y="254"/>
                  </a:lnTo>
                  <a:lnTo>
                    <a:pt x="242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6" y="286"/>
                  </a:lnTo>
                  <a:lnTo>
                    <a:pt x="192" y="290"/>
                  </a:lnTo>
                  <a:lnTo>
                    <a:pt x="178" y="294"/>
                  </a:lnTo>
                  <a:lnTo>
                    <a:pt x="164" y="296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32" y="296"/>
                  </a:lnTo>
                  <a:lnTo>
                    <a:pt x="118" y="294"/>
                  </a:lnTo>
                  <a:lnTo>
                    <a:pt x="104" y="290"/>
                  </a:lnTo>
                  <a:lnTo>
                    <a:pt x="90" y="286"/>
                  </a:lnTo>
                  <a:lnTo>
                    <a:pt x="76" y="280"/>
                  </a:lnTo>
                  <a:lnTo>
                    <a:pt x="64" y="272"/>
                  </a:lnTo>
                  <a:lnTo>
                    <a:pt x="54" y="264"/>
                  </a:lnTo>
                  <a:lnTo>
                    <a:pt x="42" y="254"/>
                  </a:lnTo>
                  <a:lnTo>
                    <a:pt x="34" y="242"/>
                  </a:lnTo>
                  <a:lnTo>
                    <a:pt x="24" y="232"/>
                  </a:lnTo>
                  <a:lnTo>
                    <a:pt x="16" y="220"/>
                  </a:lnTo>
                  <a:lnTo>
                    <a:pt x="10" y="206"/>
                  </a:lnTo>
                  <a:lnTo>
                    <a:pt x="6" y="192"/>
                  </a:lnTo>
                  <a:lnTo>
                    <a:pt x="2" y="178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0" y="90"/>
                  </a:lnTo>
                  <a:lnTo>
                    <a:pt x="16" y="78"/>
                  </a:lnTo>
                  <a:lnTo>
                    <a:pt x="24" y="64"/>
                  </a:lnTo>
                  <a:lnTo>
                    <a:pt x="34" y="54"/>
                  </a:lnTo>
                  <a:lnTo>
                    <a:pt x="42" y="42"/>
                  </a:lnTo>
                  <a:lnTo>
                    <a:pt x="54" y="34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90" y="10"/>
                  </a:lnTo>
                  <a:lnTo>
                    <a:pt x="104" y="6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8" y="2"/>
                  </a:lnTo>
                  <a:lnTo>
                    <a:pt x="192" y="6"/>
                  </a:lnTo>
                  <a:lnTo>
                    <a:pt x="206" y="10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2" y="34"/>
                  </a:lnTo>
                  <a:lnTo>
                    <a:pt x="254" y="42"/>
                  </a:lnTo>
                  <a:lnTo>
                    <a:pt x="262" y="54"/>
                  </a:lnTo>
                  <a:lnTo>
                    <a:pt x="272" y="64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0" y="104"/>
                  </a:lnTo>
                  <a:lnTo>
                    <a:pt x="294" y="118"/>
                  </a:lnTo>
                  <a:lnTo>
                    <a:pt x="296" y="132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123"/>
            <p:cNvSpPr>
              <a:spLocks noChangeArrowheads="1"/>
            </p:cNvSpPr>
            <p:nvPr userDrawn="1"/>
          </p:nvSpPr>
          <p:spPr bwMode="auto">
            <a:xfrm>
              <a:off x="809626" y="4783236"/>
              <a:ext cx="47625" cy="2073275"/>
            </a:xfrm>
            <a:prstGeom prst="rect">
              <a:avLst/>
            </a:pr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94" name="Rectangle 124"/>
            <p:cNvSpPr>
              <a:spLocks noChangeArrowheads="1"/>
            </p:cNvSpPr>
            <p:nvPr userDrawn="1"/>
          </p:nvSpPr>
          <p:spPr bwMode="auto">
            <a:xfrm>
              <a:off x="495301" y="5697636"/>
              <a:ext cx="28575" cy="1158875"/>
            </a:xfrm>
            <a:prstGeom prst="rect">
              <a:avLst/>
            </a:pr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95" name="Freeform 125"/>
            <p:cNvSpPr>
              <a:spLocks/>
            </p:cNvSpPr>
            <p:nvPr userDrawn="1"/>
          </p:nvSpPr>
          <p:spPr bwMode="auto">
            <a:xfrm>
              <a:off x="458788" y="4504134"/>
              <a:ext cx="749300" cy="749300"/>
            </a:xfrm>
            <a:custGeom>
              <a:avLst/>
              <a:gdLst>
                <a:gd name="T0" fmla="*/ 472 w 472"/>
                <a:gd name="T1" fmla="*/ 236 h 472"/>
                <a:gd name="T2" fmla="*/ 468 w 472"/>
                <a:gd name="T3" fmla="*/ 284 h 472"/>
                <a:gd name="T4" fmla="*/ 454 w 472"/>
                <a:gd name="T5" fmla="*/ 328 h 472"/>
                <a:gd name="T6" fmla="*/ 432 w 472"/>
                <a:gd name="T7" fmla="*/ 368 h 472"/>
                <a:gd name="T8" fmla="*/ 404 w 472"/>
                <a:gd name="T9" fmla="*/ 404 h 472"/>
                <a:gd name="T10" fmla="*/ 368 w 472"/>
                <a:gd name="T11" fmla="*/ 432 h 472"/>
                <a:gd name="T12" fmla="*/ 328 w 472"/>
                <a:gd name="T13" fmla="*/ 454 h 472"/>
                <a:gd name="T14" fmla="*/ 284 w 472"/>
                <a:gd name="T15" fmla="*/ 468 h 472"/>
                <a:gd name="T16" fmla="*/ 236 w 472"/>
                <a:gd name="T17" fmla="*/ 472 h 472"/>
                <a:gd name="T18" fmla="*/ 212 w 472"/>
                <a:gd name="T19" fmla="*/ 472 h 472"/>
                <a:gd name="T20" fmla="*/ 166 w 472"/>
                <a:gd name="T21" fmla="*/ 462 h 472"/>
                <a:gd name="T22" fmla="*/ 124 w 472"/>
                <a:gd name="T23" fmla="*/ 444 h 472"/>
                <a:gd name="T24" fmla="*/ 86 w 472"/>
                <a:gd name="T25" fmla="*/ 418 h 472"/>
                <a:gd name="T26" fmla="*/ 54 w 472"/>
                <a:gd name="T27" fmla="*/ 386 h 472"/>
                <a:gd name="T28" fmla="*/ 30 w 472"/>
                <a:gd name="T29" fmla="*/ 348 h 472"/>
                <a:gd name="T30" fmla="*/ 12 w 472"/>
                <a:gd name="T31" fmla="*/ 306 h 472"/>
                <a:gd name="T32" fmla="*/ 2 w 472"/>
                <a:gd name="T33" fmla="*/ 260 h 472"/>
                <a:gd name="T34" fmla="*/ 0 w 472"/>
                <a:gd name="T35" fmla="*/ 236 h 472"/>
                <a:gd name="T36" fmla="*/ 6 w 472"/>
                <a:gd name="T37" fmla="*/ 188 h 472"/>
                <a:gd name="T38" fmla="*/ 20 w 472"/>
                <a:gd name="T39" fmla="*/ 144 h 472"/>
                <a:gd name="T40" fmla="*/ 40 w 472"/>
                <a:gd name="T41" fmla="*/ 104 h 472"/>
                <a:gd name="T42" fmla="*/ 70 w 472"/>
                <a:gd name="T43" fmla="*/ 70 h 472"/>
                <a:gd name="T44" fmla="*/ 104 w 472"/>
                <a:gd name="T45" fmla="*/ 40 h 472"/>
                <a:gd name="T46" fmla="*/ 144 w 472"/>
                <a:gd name="T47" fmla="*/ 20 h 472"/>
                <a:gd name="T48" fmla="*/ 188 w 472"/>
                <a:gd name="T49" fmla="*/ 6 h 472"/>
                <a:gd name="T50" fmla="*/ 236 w 472"/>
                <a:gd name="T51" fmla="*/ 0 h 472"/>
                <a:gd name="T52" fmla="*/ 260 w 472"/>
                <a:gd name="T53" fmla="*/ 2 h 472"/>
                <a:gd name="T54" fmla="*/ 306 w 472"/>
                <a:gd name="T55" fmla="*/ 12 h 472"/>
                <a:gd name="T56" fmla="*/ 348 w 472"/>
                <a:gd name="T57" fmla="*/ 30 h 472"/>
                <a:gd name="T58" fmla="*/ 386 w 472"/>
                <a:gd name="T59" fmla="*/ 54 h 472"/>
                <a:gd name="T60" fmla="*/ 418 w 472"/>
                <a:gd name="T61" fmla="*/ 86 h 472"/>
                <a:gd name="T62" fmla="*/ 444 w 472"/>
                <a:gd name="T63" fmla="*/ 124 h 472"/>
                <a:gd name="T64" fmla="*/ 462 w 472"/>
                <a:gd name="T65" fmla="*/ 166 h 472"/>
                <a:gd name="T66" fmla="*/ 472 w 472"/>
                <a:gd name="T67" fmla="*/ 212 h 472"/>
                <a:gd name="T68" fmla="*/ 472 w 472"/>
                <a:gd name="T69" fmla="*/ 23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2" h="472">
                  <a:moveTo>
                    <a:pt x="472" y="236"/>
                  </a:moveTo>
                  <a:lnTo>
                    <a:pt x="472" y="236"/>
                  </a:lnTo>
                  <a:lnTo>
                    <a:pt x="472" y="260"/>
                  </a:lnTo>
                  <a:lnTo>
                    <a:pt x="468" y="284"/>
                  </a:lnTo>
                  <a:lnTo>
                    <a:pt x="462" y="306"/>
                  </a:lnTo>
                  <a:lnTo>
                    <a:pt x="454" y="328"/>
                  </a:lnTo>
                  <a:lnTo>
                    <a:pt x="444" y="348"/>
                  </a:lnTo>
                  <a:lnTo>
                    <a:pt x="432" y="368"/>
                  </a:lnTo>
                  <a:lnTo>
                    <a:pt x="418" y="386"/>
                  </a:lnTo>
                  <a:lnTo>
                    <a:pt x="404" y="404"/>
                  </a:lnTo>
                  <a:lnTo>
                    <a:pt x="386" y="418"/>
                  </a:lnTo>
                  <a:lnTo>
                    <a:pt x="368" y="432"/>
                  </a:lnTo>
                  <a:lnTo>
                    <a:pt x="348" y="444"/>
                  </a:lnTo>
                  <a:lnTo>
                    <a:pt x="328" y="454"/>
                  </a:lnTo>
                  <a:lnTo>
                    <a:pt x="306" y="462"/>
                  </a:lnTo>
                  <a:lnTo>
                    <a:pt x="284" y="468"/>
                  </a:lnTo>
                  <a:lnTo>
                    <a:pt x="260" y="472"/>
                  </a:lnTo>
                  <a:lnTo>
                    <a:pt x="236" y="472"/>
                  </a:lnTo>
                  <a:lnTo>
                    <a:pt x="236" y="472"/>
                  </a:lnTo>
                  <a:lnTo>
                    <a:pt x="212" y="472"/>
                  </a:lnTo>
                  <a:lnTo>
                    <a:pt x="188" y="468"/>
                  </a:lnTo>
                  <a:lnTo>
                    <a:pt x="166" y="462"/>
                  </a:lnTo>
                  <a:lnTo>
                    <a:pt x="144" y="454"/>
                  </a:lnTo>
                  <a:lnTo>
                    <a:pt x="124" y="444"/>
                  </a:lnTo>
                  <a:lnTo>
                    <a:pt x="104" y="432"/>
                  </a:lnTo>
                  <a:lnTo>
                    <a:pt x="86" y="418"/>
                  </a:lnTo>
                  <a:lnTo>
                    <a:pt x="70" y="404"/>
                  </a:lnTo>
                  <a:lnTo>
                    <a:pt x="54" y="386"/>
                  </a:lnTo>
                  <a:lnTo>
                    <a:pt x="40" y="368"/>
                  </a:lnTo>
                  <a:lnTo>
                    <a:pt x="30" y="348"/>
                  </a:lnTo>
                  <a:lnTo>
                    <a:pt x="20" y="328"/>
                  </a:lnTo>
                  <a:lnTo>
                    <a:pt x="12" y="306"/>
                  </a:lnTo>
                  <a:lnTo>
                    <a:pt x="6" y="284"/>
                  </a:lnTo>
                  <a:lnTo>
                    <a:pt x="2" y="26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2" y="212"/>
                  </a:lnTo>
                  <a:lnTo>
                    <a:pt x="6" y="188"/>
                  </a:lnTo>
                  <a:lnTo>
                    <a:pt x="12" y="166"/>
                  </a:lnTo>
                  <a:lnTo>
                    <a:pt x="20" y="144"/>
                  </a:lnTo>
                  <a:lnTo>
                    <a:pt x="30" y="124"/>
                  </a:lnTo>
                  <a:lnTo>
                    <a:pt x="40" y="104"/>
                  </a:lnTo>
                  <a:lnTo>
                    <a:pt x="54" y="86"/>
                  </a:lnTo>
                  <a:lnTo>
                    <a:pt x="70" y="70"/>
                  </a:lnTo>
                  <a:lnTo>
                    <a:pt x="86" y="54"/>
                  </a:lnTo>
                  <a:lnTo>
                    <a:pt x="104" y="40"/>
                  </a:lnTo>
                  <a:lnTo>
                    <a:pt x="124" y="30"/>
                  </a:lnTo>
                  <a:lnTo>
                    <a:pt x="144" y="20"/>
                  </a:lnTo>
                  <a:lnTo>
                    <a:pt x="166" y="12"/>
                  </a:lnTo>
                  <a:lnTo>
                    <a:pt x="188" y="6"/>
                  </a:lnTo>
                  <a:lnTo>
                    <a:pt x="212" y="2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60" y="2"/>
                  </a:lnTo>
                  <a:lnTo>
                    <a:pt x="284" y="6"/>
                  </a:lnTo>
                  <a:lnTo>
                    <a:pt x="306" y="12"/>
                  </a:lnTo>
                  <a:lnTo>
                    <a:pt x="328" y="20"/>
                  </a:lnTo>
                  <a:lnTo>
                    <a:pt x="348" y="30"/>
                  </a:lnTo>
                  <a:lnTo>
                    <a:pt x="368" y="40"/>
                  </a:lnTo>
                  <a:lnTo>
                    <a:pt x="386" y="54"/>
                  </a:lnTo>
                  <a:lnTo>
                    <a:pt x="404" y="70"/>
                  </a:lnTo>
                  <a:lnTo>
                    <a:pt x="418" y="86"/>
                  </a:lnTo>
                  <a:lnTo>
                    <a:pt x="432" y="104"/>
                  </a:lnTo>
                  <a:lnTo>
                    <a:pt x="444" y="124"/>
                  </a:lnTo>
                  <a:lnTo>
                    <a:pt x="454" y="144"/>
                  </a:lnTo>
                  <a:lnTo>
                    <a:pt x="462" y="166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2" y="236"/>
                  </a:lnTo>
                  <a:lnTo>
                    <a:pt x="472" y="236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96" name="Freeform 126"/>
            <p:cNvSpPr>
              <a:spLocks/>
            </p:cNvSpPr>
            <p:nvPr userDrawn="1"/>
          </p:nvSpPr>
          <p:spPr bwMode="auto">
            <a:xfrm>
              <a:off x="577851" y="4704159"/>
              <a:ext cx="511175" cy="514350"/>
            </a:xfrm>
            <a:custGeom>
              <a:avLst/>
              <a:gdLst>
                <a:gd name="T0" fmla="*/ 322 w 322"/>
                <a:gd name="T1" fmla="*/ 162 h 324"/>
                <a:gd name="T2" fmla="*/ 318 w 322"/>
                <a:gd name="T3" fmla="*/ 194 h 324"/>
                <a:gd name="T4" fmla="*/ 308 w 322"/>
                <a:gd name="T5" fmla="*/ 224 h 324"/>
                <a:gd name="T6" fmla="*/ 294 w 322"/>
                <a:gd name="T7" fmla="*/ 252 h 324"/>
                <a:gd name="T8" fmla="*/ 274 w 322"/>
                <a:gd name="T9" fmla="*/ 276 h 324"/>
                <a:gd name="T10" fmla="*/ 250 w 322"/>
                <a:gd name="T11" fmla="*/ 296 h 324"/>
                <a:gd name="T12" fmla="*/ 224 w 322"/>
                <a:gd name="T13" fmla="*/ 310 h 324"/>
                <a:gd name="T14" fmla="*/ 192 w 322"/>
                <a:gd name="T15" fmla="*/ 320 h 324"/>
                <a:gd name="T16" fmla="*/ 160 w 322"/>
                <a:gd name="T17" fmla="*/ 324 h 324"/>
                <a:gd name="T18" fmla="*/ 144 w 322"/>
                <a:gd name="T19" fmla="*/ 322 h 324"/>
                <a:gd name="T20" fmla="*/ 112 w 322"/>
                <a:gd name="T21" fmla="*/ 316 h 324"/>
                <a:gd name="T22" fmla="*/ 84 w 322"/>
                <a:gd name="T23" fmla="*/ 304 h 324"/>
                <a:gd name="T24" fmla="*/ 58 w 322"/>
                <a:gd name="T25" fmla="*/ 286 h 324"/>
                <a:gd name="T26" fmla="*/ 36 w 322"/>
                <a:gd name="T27" fmla="*/ 264 h 324"/>
                <a:gd name="T28" fmla="*/ 18 w 322"/>
                <a:gd name="T29" fmla="*/ 238 h 324"/>
                <a:gd name="T30" fmla="*/ 6 w 322"/>
                <a:gd name="T31" fmla="*/ 210 h 324"/>
                <a:gd name="T32" fmla="*/ 0 w 322"/>
                <a:gd name="T33" fmla="*/ 178 h 324"/>
                <a:gd name="T34" fmla="*/ 0 w 322"/>
                <a:gd name="T35" fmla="*/ 162 h 324"/>
                <a:gd name="T36" fmla="*/ 2 w 322"/>
                <a:gd name="T37" fmla="*/ 130 h 324"/>
                <a:gd name="T38" fmla="*/ 12 w 322"/>
                <a:gd name="T39" fmla="*/ 100 h 324"/>
                <a:gd name="T40" fmla="*/ 26 w 322"/>
                <a:gd name="T41" fmla="*/ 72 h 324"/>
                <a:gd name="T42" fmla="*/ 46 w 322"/>
                <a:gd name="T43" fmla="*/ 48 h 324"/>
                <a:gd name="T44" fmla="*/ 70 w 322"/>
                <a:gd name="T45" fmla="*/ 28 h 324"/>
                <a:gd name="T46" fmla="*/ 98 w 322"/>
                <a:gd name="T47" fmla="*/ 14 h 324"/>
                <a:gd name="T48" fmla="*/ 128 w 322"/>
                <a:gd name="T49" fmla="*/ 4 h 324"/>
                <a:gd name="T50" fmla="*/ 160 w 322"/>
                <a:gd name="T51" fmla="*/ 0 h 324"/>
                <a:gd name="T52" fmla="*/ 176 w 322"/>
                <a:gd name="T53" fmla="*/ 2 h 324"/>
                <a:gd name="T54" fmla="*/ 208 w 322"/>
                <a:gd name="T55" fmla="*/ 8 h 324"/>
                <a:gd name="T56" fmla="*/ 238 w 322"/>
                <a:gd name="T57" fmla="*/ 20 h 324"/>
                <a:gd name="T58" fmla="*/ 262 w 322"/>
                <a:gd name="T59" fmla="*/ 38 h 324"/>
                <a:gd name="T60" fmla="*/ 284 w 322"/>
                <a:gd name="T61" fmla="*/ 60 h 324"/>
                <a:gd name="T62" fmla="*/ 302 w 322"/>
                <a:gd name="T63" fmla="*/ 86 h 324"/>
                <a:gd name="T64" fmla="*/ 314 w 322"/>
                <a:gd name="T65" fmla="*/ 114 h 324"/>
                <a:gd name="T66" fmla="*/ 320 w 322"/>
                <a:gd name="T67" fmla="*/ 146 h 324"/>
                <a:gd name="T68" fmla="*/ 322 w 322"/>
                <a:gd name="T69" fmla="*/ 16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2" h="324">
                  <a:moveTo>
                    <a:pt x="322" y="162"/>
                  </a:moveTo>
                  <a:lnTo>
                    <a:pt x="322" y="162"/>
                  </a:lnTo>
                  <a:lnTo>
                    <a:pt x="320" y="178"/>
                  </a:lnTo>
                  <a:lnTo>
                    <a:pt x="318" y="194"/>
                  </a:lnTo>
                  <a:lnTo>
                    <a:pt x="314" y="210"/>
                  </a:lnTo>
                  <a:lnTo>
                    <a:pt x="308" y="224"/>
                  </a:lnTo>
                  <a:lnTo>
                    <a:pt x="302" y="238"/>
                  </a:lnTo>
                  <a:lnTo>
                    <a:pt x="294" y="252"/>
                  </a:lnTo>
                  <a:lnTo>
                    <a:pt x="284" y="264"/>
                  </a:lnTo>
                  <a:lnTo>
                    <a:pt x="274" y="276"/>
                  </a:lnTo>
                  <a:lnTo>
                    <a:pt x="262" y="286"/>
                  </a:lnTo>
                  <a:lnTo>
                    <a:pt x="250" y="296"/>
                  </a:lnTo>
                  <a:lnTo>
                    <a:pt x="238" y="304"/>
                  </a:lnTo>
                  <a:lnTo>
                    <a:pt x="224" y="310"/>
                  </a:lnTo>
                  <a:lnTo>
                    <a:pt x="208" y="316"/>
                  </a:lnTo>
                  <a:lnTo>
                    <a:pt x="192" y="320"/>
                  </a:lnTo>
                  <a:lnTo>
                    <a:pt x="176" y="322"/>
                  </a:lnTo>
                  <a:lnTo>
                    <a:pt x="160" y="324"/>
                  </a:lnTo>
                  <a:lnTo>
                    <a:pt x="160" y="324"/>
                  </a:lnTo>
                  <a:lnTo>
                    <a:pt x="144" y="322"/>
                  </a:lnTo>
                  <a:lnTo>
                    <a:pt x="128" y="320"/>
                  </a:lnTo>
                  <a:lnTo>
                    <a:pt x="112" y="316"/>
                  </a:lnTo>
                  <a:lnTo>
                    <a:pt x="98" y="310"/>
                  </a:lnTo>
                  <a:lnTo>
                    <a:pt x="84" y="304"/>
                  </a:lnTo>
                  <a:lnTo>
                    <a:pt x="70" y="296"/>
                  </a:lnTo>
                  <a:lnTo>
                    <a:pt x="58" y="286"/>
                  </a:lnTo>
                  <a:lnTo>
                    <a:pt x="46" y="276"/>
                  </a:lnTo>
                  <a:lnTo>
                    <a:pt x="36" y="264"/>
                  </a:lnTo>
                  <a:lnTo>
                    <a:pt x="26" y="252"/>
                  </a:lnTo>
                  <a:lnTo>
                    <a:pt x="18" y="238"/>
                  </a:lnTo>
                  <a:lnTo>
                    <a:pt x="12" y="224"/>
                  </a:lnTo>
                  <a:lnTo>
                    <a:pt x="6" y="210"/>
                  </a:lnTo>
                  <a:lnTo>
                    <a:pt x="2" y="194"/>
                  </a:lnTo>
                  <a:lnTo>
                    <a:pt x="0" y="178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46"/>
                  </a:lnTo>
                  <a:lnTo>
                    <a:pt x="2" y="130"/>
                  </a:lnTo>
                  <a:lnTo>
                    <a:pt x="6" y="114"/>
                  </a:lnTo>
                  <a:lnTo>
                    <a:pt x="12" y="100"/>
                  </a:lnTo>
                  <a:lnTo>
                    <a:pt x="18" y="86"/>
                  </a:lnTo>
                  <a:lnTo>
                    <a:pt x="26" y="72"/>
                  </a:lnTo>
                  <a:lnTo>
                    <a:pt x="36" y="60"/>
                  </a:lnTo>
                  <a:lnTo>
                    <a:pt x="46" y="48"/>
                  </a:lnTo>
                  <a:lnTo>
                    <a:pt x="58" y="38"/>
                  </a:lnTo>
                  <a:lnTo>
                    <a:pt x="70" y="28"/>
                  </a:lnTo>
                  <a:lnTo>
                    <a:pt x="84" y="20"/>
                  </a:lnTo>
                  <a:lnTo>
                    <a:pt x="98" y="14"/>
                  </a:lnTo>
                  <a:lnTo>
                    <a:pt x="112" y="8"/>
                  </a:lnTo>
                  <a:lnTo>
                    <a:pt x="128" y="4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2" y="4"/>
                  </a:lnTo>
                  <a:lnTo>
                    <a:pt x="208" y="8"/>
                  </a:lnTo>
                  <a:lnTo>
                    <a:pt x="224" y="14"/>
                  </a:lnTo>
                  <a:lnTo>
                    <a:pt x="238" y="20"/>
                  </a:lnTo>
                  <a:lnTo>
                    <a:pt x="250" y="28"/>
                  </a:lnTo>
                  <a:lnTo>
                    <a:pt x="262" y="38"/>
                  </a:lnTo>
                  <a:lnTo>
                    <a:pt x="274" y="48"/>
                  </a:lnTo>
                  <a:lnTo>
                    <a:pt x="284" y="60"/>
                  </a:lnTo>
                  <a:lnTo>
                    <a:pt x="294" y="72"/>
                  </a:lnTo>
                  <a:lnTo>
                    <a:pt x="302" y="86"/>
                  </a:lnTo>
                  <a:lnTo>
                    <a:pt x="308" y="100"/>
                  </a:lnTo>
                  <a:lnTo>
                    <a:pt x="314" y="114"/>
                  </a:lnTo>
                  <a:lnTo>
                    <a:pt x="318" y="130"/>
                  </a:lnTo>
                  <a:lnTo>
                    <a:pt x="320" y="146"/>
                  </a:lnTo>
                  <a:lnTo>
                    <a:pt x="322" y="162"/>
                  </a:lnTo>
                  <a:lnTo>
                    <a:pt x="322" y="162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97" name="Freeform 127"/>
            <p:cNvSpPr>
              <a:spLocks/>
            </p:cNvSpPr>
            <p:nvPr userDrawn="1"/>
          </p:nvSpPr>
          <p:spPr bwMode="auto">
            <a:xfrm>
              <a:off x="703263" y="4935934"/>
              <a:ext cx="260350" cy="260350"/>
            </a:xfrm>
            <a:custGeom>
              <a:avLst/>
              <a:gdLst>
                <a:gd name="T0" fmla="*/ 164 w 164"/>
                <a:gd name="T1" fmla="*/ 82 h 164"/>
                <a:gd name="T2" fmla="*/ 164 w 164"/>
                <a:gd name="T3" fmla="*/ 82 h 164"/>
                <a:gd name="T4" fmla="*/ 162 w 164"/>
                <a:gd name="T5" fmla="*/ 98 h 164"/>
                <a:gd name="T6" fmla="*/ 158 w 164"/>
                <a:gd name="T7" fmla="*/ 114 h 164"/>
                <a:gd name="T8" fmla="*/ 150 w 164"/>
                <a:gd name="T9" fmla="*/ 128 h 164"/>
                <a:gd name="T10" fmla="*/ 140 w 164"/>
                <a:gd name="T11" fmla="*/ 140 h 164"/>
                <a:gd name="T12" fmla="*/ 128 w 164"/>
                <a:gd name="T13" fmla="*/ 150 h 164"/>
                <a:gd name="T14" fmla="*/ 114 w 164"/>
                <a:gd name="T15" fmla="*/ 156 h 164"/>
                <a:gd name="T16" fmla="*/ 98 w 164"/>
                <a:gd name="T17" fmla="*/ 162 h 164"/>
                <a:gd name="T18" fmla="*/ 82 w 164"/>
                <a:gd name="T19" fmla="*/ 164 h 164"/>
                <a:gd name="T20" fmla="*/ 82 w 164"/>
                <a:gd name="T21" fmla="*/ 164 h 164"/>
                <a:gd name="T22" fmla="*/ 66 w 164"/>
                <a:gd name="T23" fmla="*/ 162 h 164"/>
                <a:gd name="T24" fmla="*/ 50 w 164"/>
                <a:gd name="T25" fmla="*/ 156 h 164"/>
                <a:gd name="T26" fmla="*/ 36 w 164"/>
                <a:gd name="T27" fmla="*/ 150 h 164"/>
                <a:gd name="T28" fmla="*/ 24 w 164"/>
                <a:gd name="T29" fmla="*/ 140 h 164"/>
                <a:gd name="T30" fmla="*/ 14 w 164"/>
                <a:gd name="T31" fmla="*/ 128 h 164"/>
                <a:gd name="T32" fmla="*/ 8 w 164"/>
                <a:gd name="T33" fmla="*/ 114 h 164"/>
                <a:gd name="T34" fmla="*/ 2 w 164"/>
                <a:gd name="T35" fmla="*/ 98 h 164"/>
                <a:gd name="T36" fmla="*/ 0 w 164"/>
                <a:gd name="T37" fmla="*/ 82 h 164"/>
                <a:gd name="T38" fmla="*/ 0 w 164"/>
                <a:gd name="T39" fmla="*/ 82 h 164"/>
                <a:gd name="T40" fmla="*/ 2 w 164"/>
                <a:gd name="T41" fmla="*/ 64 h 164"/>
                <a:gd name="T42" fmla="*/ 8 w 164"/>
                <a:gd name="T43" fmla="*/ 50 h 164"/>
                <a:gd name="T44" fmla="*/ 14 w 164"/>
                <a:gd name="T45" fmla="*/ 36 h 164"/>
                <a:gd name="T46" fmla="*/ 24 w 164"/>
                <a:gd name="T47" fmla="*/ 24 h 164"/>
                <a:gd name="T48" fmla="*/ 36 w 164"/>
                <a:gd name="T49" fmla="*/ 14 h 164"/>
                <a:gd name="T50" fmla="*/ 50 w 164"/>
                <a:gd name="T51" fmla="*/ 6 h 164"/>
                <a:gd name="T52" fmla="*/ 66 w 164"/>
                <a:gd name="T53" fmla="*/ 2 h 164"/>
                <a:gd name="T54" fmla="*/ 82 w 164"/>
                <a:gd name="T55" fmla="*/ 0 h 164"/>
                <a:gd name="T56" fmla="*/ 82 w 164"/>
                <a:gd name="T57" fmla="*/ 0 h 164"/>
                <a:gd name="T58" fmla="*/ 98 w 164"/>
                <a:gd name="T59" fmla="*/ 2 h 164"/>
                <a:gd name="T60" fmla="*/ 114 w 164"/>
                <a:gd name="T61" fmla="*/ 6 h 164"/>
                <a:gd name="T62" fmla="*/ 128 w 164"/>
                <a:gd name="T63" fmla="*/ 14 h 164"/>
                <a:gd name="T64" fmla="*/ 140 w 164"/>
                <a:gd name="T65" fmla="*/ 24 h 164"/>
                <a:gd name="T66" fmla="*/ 150 w 164"/>
                <a:gd name="T67" fmla="*/ 36 h 164"/>
                <a:gd name="T68" fmla="*/ 158 w 164"/>
                <a:gd name="T69" fmla="*/ 50 h 164"/>
                <a:gd name="T70" fmla="*/ 162 w 164"/>
                <a:gd name="T71" fmla="*/ 64 h 164"/>
                <a:gd name="T72" fmla="*/ 164 w 164"/>
                <a:gd name="T73" fmla="*/ 82 h 164"/>
                <a:gd name="T74" fmla="*/ 164 w 164"/>
                <a:gd name="T75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164" y="82"/>
                  </a:lnTo>
                  <a:lnTo>
                    <a:pt x="162" y="98"/>
                  </a:lnTo>
                  <a:lnTo>
                    <a:pt x="158" y="114"/>
                  </a:lnTo>
                  <a:lnTo>
                    <a:pt x="150" y="128"/>
                  </a:lnTo>
                  <a:lnTo>
                    <a:pt x="140" y="140"/>
                  </a:lnTo>
                  <a:lnTo>
                    <a:pt x="128" y="150"/>
                  </a:lnTo>
                  <a:lnTo>
                    <a:pt x="114" y="156"/>
                  </a:lnTo>
                  <a:lnTo>
                    <a:pt x="98" y="162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66" y="162"/>
                  </a:lnTo>
                  <a:lnTo>
                    <a:pt x="50" y="156"/>
                  </a:lnTo>
                  <a:lnTo>
                    <a:pt x="36" y="150"/>
                  </a:lnTo>
                  <a:lnTo>
                    <a:pt x="24" y="140"/>
                  </a:lnTo>
                  <a:lnTo>
                    <a:pt x="14" y="128"/>
                  </a:lnTo>
                  <a:lnTo>
                    <a:pt x="8" y="114"/>
                  </a:lnTo>
                  <a:lnTo>
                    <a:pt x="2" y="9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64"/>
                  </a:lnTo>
                  <a:lnTo>
                    <a:pt x="8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6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8" y="50"/>
                  </a:lnTo>
                  <a:lnTo>
                    <a:pt x="162" y="64"/>
                  </a:lnTo>
                  <a:lnTo>
                    <a:pt x="164" y="82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28"/>
            <p:cNvSpPr>
              <a:spLocks/>
            </p:cNvSpPr>
            <p:nvPr userDrawn="1"/>
          </p:nvSpPr>
          <p:spPr bwMode="auto">
            <a:xfrm>
              <a:off x="334963" y="5561409"/>
              <a:ext cx="349250" cy="349250"/>
            </a:xfrm>
            <a:custGeom>
              <a:avLst/>
              <a:gdLst>
                <a:gd name="T0" fmla="*/ 220 w 220"/>
                <a:gd name="T1" fmla="*/ 110 h 220"/>
                <a:gd name="T2" fmla="*/ 220 w 220"/>
                <a:gd name="T3" fmla="*/ 110 h 220"/>
                <a:gd name="T4" fmla="*/ 218 w 220"/>
                <a:gd name="T5" fmla="*/ 132 h 220"/>
                <a:gd name="T6" fmla="*/ 212 w 220"/>
                <a:gd name="T7" fmla="*/ 154 h 220"/>
                <a:gd name="T8" fmla="*/ 202 w 220"/>
                <a:gd name="T9" fmla="*/ 172 h 220"/>
                <a:gd name="T10" fmla="*/ 188 w 220"/>
                <a:gd name="T11" fmla="*/ 188 h 220"/>
                <a:gd name="T12" fmla="*/ 172 w 220"/>
                <a:gd name="T13" fmla="*/ 202 h 220"/>
                <a:gd name="T14" fmla="*/ 154 w 220"/>
                <a:gd name="T15" fmla="*/ 212 h 220"/>
                <a:gd name="T16" fmla="*/ 132 w 220"/>
                <a:gd name="T17" fmla="*/ 218 h 220"/>
                <a:gd name="T18" fmla="*/ 110 w 220"/>
                <a:gd name="T19" fmla="*/ 220 h 220"/>
                <a:gd name="T20" fmla="*/ 110 w 220"/>
                <a:gd name="T21" fmla="*/ 220 h 220"/>
                <a:gd name="T22" fmla="*/ 88 w 220"/>
                <a:gd name="T23" fmla="*/ 218 h 220"/>
                <a:gd name="T24" fmla="*/ 68 w 220"/>
                <a:gd name="T25" fmla="*/ 212 h 220"/>
                <a:gd name="T26" fmla="*/ 50 w 220"/>
                <a:gd name="T27" fmla="*/ 202 h 220"/>
                <a:gd name="T28" fmla="*/ 32 w 220"/>
                <a:gd name="T29" fmla="*/ 188 h 220"/>
                <a:gd name="T30" fmla="*/ 20 w 220"/>
                <a:gd name="T31" fmla="*/ 172 h 220"/>
                <a:gd name="T32" fmla="*/ 10 w 220"/>
                <a:gd name="T33" fmla="*/ 154 h 220"/>
                <a:gd name="T34" fmla="*/ 2 w 220"/>
                <a:gd name="T35" fmla="*/ 132 h 220"/>
                <a:gd name="T36" fmla="*/ 0 w 220"/>
                <a:gd name="T37" fmla="*/ 110 h 220"/>
                <a:gd name="T38" fmla="*/ 0 w 220"/>
                <a:gd name="T39" fmla="*/ 110 h 220"/>
                <a:gd name="T40" fmla="*/ 2 w 220"/>
                <a:gd name="T41" fmla="*/ 88 h 220"/>
                <a:gd name="T42" fmla="*/ 10 w 220"/>
                <a:gd name="T43" fmla="*/ 68 h 220"/>
                <a:gd name="T44" fmla="*/ 20 w 220"/>
                <a:gd name="T45" fmla="*/ 50 h 220"/>
                <a:gd name="T46" fmla="*/ 32 w 220"/>
                <a:gd name="T47" fmla="*/ 32 h 220"/>
                <a:gd name="T48" fmla="*/ 50 w 220"/>
                <a:gd name="T49" fmla="*/ 20 h 220"/>
                <a:gd name="T50" fmla="*/ 68 w 220"/>
                <a:gd name="T51" fmla="*/ 10 h 220"/>
                <a:gd name="T52" fmla="*/ 88 w 220"/>
                <a:gd name="T53" fmla="*/ 2 h 220"/>
                <a:gd name="T54" fmla="*/ 110 w 220"/>
                <a:gd name="T55" fmla="*/ 0 h 220"/>
                <a:gd name="T56" fmla="*/ 110 w 220"/>
                <a:gd name="T57" fmla="*/ 0 h 220"/>
                <a:gd name="T58" fmla="*/ 132 w 220"/>
                <a:gd name="T59" fmla="*/ 2 h 220"/>
                <a:gd name="T60" fmla="*/ 154 w 220"/>
                <a:gd name="T61" fmla="*/ 10 h 220"/>
                <a:gd name="T62" fmla="*/ 172 w 220"/>
                <a:gd name="T63" fmla="*/ 20 h 220"/>
                <a:gd name="T64" fmla="*/ 188 w 220"/>
                <a:gd name="T65" fmla="*/ 32 h 220"/>
                <a:gd name="T66" fmla="*/ 202 w 220"/>
                <a:gd name="T67" fmla="*/ 50 h 220"/>
                <a:gd name="T68" fmla="*/ 212 w 220"/>
                <a:gd name="T69" fmla="*/ 68 h 220"/>
                <a:gd name="T70" fmla="*/ 218 w 220"/>
                <a:gd name="T71" fmla="*/ 88 h 220"/>
                <a:gd name="T72" fmla="*/ 220 w 220"/>
                <a:gd name="T73" fmla="*/ 110 h 220"/>
                <a:gd name="T74" fmla="*/ 220 w 220"/>
                <a:gd name="T7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220">
                  <a:moveTo>
                    <a:pt x="220" y="110"/>
                  </a:moveTo>
                  <a:lnTo>
                    <a:pt x="220" y="110"/>
                  </a:lnTo>
                  <a:lnTo>
                    <a:pt x="218" y="132"/>
                  </a:lnTo>
                  <a:lnTo>
                    <a:pt x="212" y="154"/>
                  </a:lnTo>
                  <a:lnTo>
                    <a:pt x="202" y="172"/>
                  </a:lnTo>
                  <a:lnTo>
                    <a:pt x="188" y="188"/>
                  </a:lnTo>
                  <a:lnTo>
                    <a:pt x="172" y="202"/>
                  </a:lnTo>
                  <a:lnTo>
                    <a:pt x="154" y="212"/>
                  </a:lnTo>
                  <a:lnTo>
                    <a:pt x="132" y="218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88" y="218"/>
                  </a:lnTo>
                  <a:lnTo>
                    <a:pt x="68" y="212"/>
                  </a:lnTo>
                  <a:lnTo>
                    <a:pt x="50" y="202"/>
                  </a:lnTo>
                  <a:lnTo>
                    <a:pt x="32" y="188"/>
                  </a:lnTo>
                  <a:lnTo>
                    <a:pt x="20" y="172"/>
                  </a:lnTo>
                  <a:lnTo>
                    <a:pt x="10" y="154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10" y="68"/>
                  </a:lnTo>
                  <a:lnTo>
                    <a:pt x="20" y="50"/>
                  </a:lnTo>
                  <a:lnTo>
                    <a:pt x="32" y="32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88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2"/>
                  </a:lnTo>
                  <a:lnTo>
                    <a:pt x="154" y="10"/>
                  </a:lnTo>
                  <a:lnTo>
                    <a:pt x="172" y="20"/>
                  </a:lnTo>
                  <a:lnTo>
                    <a:pt x="188" y="32"/>
                  </a:lnTo>
                  <a:lnTo>
                    <a:pt x="202" y="50"/>
                  </a:lnTo>
                  <a:lnTo>
                    <a:pt x="212" y="68"/>
                  </a:lnTo>
                  <a:lnTo>
                    <a:pt x="218" y="88"/>
                  </a:lnTo>
                  <a:lnTo>
                    <a:pt x="220" y="110"/>
                  </a:lnTo>
                  <a:lnTo>
                    <a:pt x="220" y="110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99" name="Freeform 129"/>
            <p:cNvSpPr>
              <a:spLocks/>
            </p:cNvSpPr>
            <p:nvPr userDrawn="1"/>
          </p:nvSpPr>
          <p:spPr bwMode="auto">
            <a:xfrm>
              <a:off x="390526" y="5656659"/>
              <a:ext cx="238125" cy="238125"/>
            </a:xfrm>
            <a:custGeom>
              <a:avLst/>
              <a:gdLst>
                <a:gd name="T0" fmla="*/ 150 w 150"/>
                <a:gd name="T1" fmla="*/ 74 h 150"/>
                <a:gd name="T2" fmla="*/ 150 w 150"/>
                <a:gd name="T3" fmla="*/ 74 h 150"/>
                <a:gd name="T4" fmla="*/ 148 w 150"/>
                <a:gd name="T5" fmla="*/ 90 h 150"/>
                <a:gd name="T6" fmla="*/ 144 w 150"/>
                <a:gd name="T7" fmla="*/ 104 h 150"/>
                <a:gd name="T8" fmla="*/ 136 w 150"/>
                <a:gd name="T9" fmla="*/ 116 h 150"/>
                <a:gd name="T10" fmla="*/ 128 w 150"/>
                <a:gd name="T11" fmla="*/ 128 h 150"/>
                <a:gd name="T12" fmla="*/ 116 w 150"/>
                <a:gd name="T13" fmla="*/ 136 h 150"/>
                <a:gd name="T14" fmla="*/ 104 w 150"/>
                <a:gd name="T15" fmla="*/ 144 h 150"/>
                <a:gd name="T16" fmla="*/ 90 w 150"/>
                <a:gd name="T17" fmla="*/ 148 h 150"/>
                <a:gd name="T18" fmla="*/ 74 w 150"/>
                <a:gd name="T19" fmla="*/ 150 h 150"/>
                <a:gd name="T20" fmla="*/ 74 w 150"/>
                <a:gd name="T21" fmla="*/ 150 h 150"/>
                <a:gd name="T22" fmla="*/ 60 w 150"/>
                <a:gd name="T23" fmla="*/ 148 h 150"/>
                <a:gd name="T24" fmla="*/ 46 w 150"/>
                <a:gd name="T25" fmla="*/ 144 h 150"/>
                <a:gd name="T26" fmla="*/ 32 w 150"/>
                <a:gd name="T27" fmla="*/ 136 h 150"/>
                <a:gd name="T28" fmla="*/ 22 w 150"/>
                <a:gd name="T29" fmla="*/ 128 h 150"/>
                <a:gd name="T30" fmla="*/ 12 w 150"/>
                <a:gd name="T31" fmla="*/ 116 h 150"/>
                <a:gd name="T32" fmla="*/ 6 w 150"/>
                <a:gd name="T33" fmla="*/ 104 h 150"/>
                <a:gd name="T34" fmla="*/ 0 w 150"/>
                <a:gd name="T35" fmla="*/ 90 h 150"/>
                <a:gd name="T36" fmla="*/ 0 w 150"/>
                <a:gd name="T37" fmla="*/ 74 h 150"/>
                <a:gd name="T38" fmla="*/ 0 w 150"/>
                <a:gd name="T39" fmla="*/ 74 h 150"/>
                <a:gd name="T40" fmla="*/ 0 w 150"/>
                <a:gd name="T41" fmla="*/ 60 h 150"/>
                <a:gd name="T42" fmla="*/ 6 w 150"/>
                <a:gd name="T43" fmla="*/ 46 h 150"/>
                <a:gd name="T44" fmla="*/ 12 w 150"/>
                <a:gd name="T45" fmla="*/ 32 h 150"/>
                <a:gd name="T46" fmla="*/ 22 w 150"/>
                <a:gd name="T47" fmla="*/ 22 h 150"/>
                <a:gd name="T48" fmla="*/ 32 w 150"/>
                <a:gd name="T49" fmla="*/ 12 h 150"/>
                <a:gd name="T50" fmla="*/ 46 w 150"/>
                <a:gd name="T51" fmla="*/ 6 h 150"/>
                <a:gd name="T52" fmla="*/ 60 w 150"/>
                <a:gd name="T53" fmla="*/ 0 h 150"/>
                <a:gd name="T54" fmla="*/ 74 w 150"/>
                <a:gd name="T55" fmla="*/ 0 h 150"/>
                <a:gd name="T56" fmla="*/ 74 w 150"/>
                <a:gd name="T57" fmla="*/ 0 h 150"/>
                <a:gd name="T58" fmla="*/ 90 w 150"/>
                <a:gd name="T59" fmla="*/ 0 h 150"/>
                <a:gd name="T60" fmla="*/ 104 w 150"/>
                <a:gd name="T61" fmla="*/ 6 h 150"/>
                <a:gd name="T62" fmla="*/ 116 w 150"/>
                <a:gd name="T63" fmla="*/ 12 h 150"/>
                <a:gd name="T64" fmla="*/ 128 w 150"/>
                <a:gd name="T65" fmla="*/ 22 h 150"/>
                <a:gd name="T66" fmla="*/ 136 w 150"/>
                <a:gd name="T67" fmla="*/ 32 h 150"/>
                <a:gd name="T68" fmla="*/ 144 w 150"/>
                <a:gd name="T69" fmla="*/ 46 h 150"/>
                <a:gd name="T70" fmla="*/ 148 w 150"/>
                <a:gd name="T71" fmla="*/ 60 h 150"/>
                <a:gd name="T72" fmla="*/ 150 w 150"/>
                <a:gd name="T73" fmla="*/ 74 h 150"/>
                <a:gd name="T74" fmla="*/ 150 w 150"/>
                <a:gd name="T75" fmla="*/ 7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50" y="74"/>
                  </a:moveTo>
                  <a:lnTo>
                    <a:pt x="150" y="74"/>
                  </a:lnTo>
                  <a:lnTo>
                    <a:pt x="148" y="90"/>
                  </a:lnTo>
                  <a:lnTo>
                    <a:pt x="144" y="104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4"/>
                  </a:lnTo>
                  <a:lnTo>
                    <a:pt x="90" y="148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2" y="136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6" y="46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32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2"/>
                  </a:lnTo>
                  <a:lnTo>
                    <a:pt x="136" y="32"/>
                  </a:lnTo>
                  <a:lnTo>
                    <a:pt x="144" y="46"/>
                  </a:lnTo>
                  <a:lnTo>
                    <a:pt x="148" y="60"/>
                  </a:lnTo>
                  <a:lnTo>
                    <a:pt x="150" y="74"/>
                  </a:lnTo>
                  <a:lnTo>
                    <a:pt x="150" y="74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0" name="Freeform 130"/>
            <p:cNvSpPr>
              <a:spLocks/>
            </p:cNvSpPr>
            <p:nvPr userDrawn="1"/>
          </p:nvSpPr>
          <p:spPr bwMode="auto">
            <a:xfrm>
              <a:off x="449263" y="576143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4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8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4 w 76"/>
                <a:gd name="T33" fmla="*/ 54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2 h 76"/>
                <a:gd name="T42" fmla="*/ 4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8 w 76"/>
                <a:gd name="T49" fmla="*/ 8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4 w 76"/>
                <a:gd name="T61" fmla="*/ 4 h 76"/>
                <a:gd name="T62" fmla="*/ 60 w 76"/>
                <a:gd name="T63" fmla="*/ 8 h 76"/>
                <a:gd name="T64" fmla="*/ 66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2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4" y="4"/>
                  </a:lnTo>
                  <a:lnTo>
                    <a:pt x="60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2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31"/>
            <p:cNvSpPr>
              <a:spLocks noChangeArrowheads="1"/>
            </p:cNvSpPr>
            <p:nvPr userDrawn="1"/>
          </p:nvSpPr>
          <p:spPr bwMode="auto">
            <a:xfrm>
              <a:off x="1382713" y="3995836"/>
              <a:ext cx="19050" cy="2860675"/>
            </a:xfrm>
            <a:prstGeom prst="rect">
              <a:avLst/>
            </a:pr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2" name="Freeform 132"/>
            <p:cNvSpPr>
              <a:spLocks/>
            </p:cNvSpPr>
            <p:nvPr userDrawn="1"/>
          </p:nvSpPr>
          <p:spPr bwMode="auto">
            <a:xfrm>
              <a:off x="1204913" y="3716734"/>
              <a:ext cx="374650" cy="377825"/>
            </a:xfrm>
            <a:custGeom>
              <a:avLst/>
              <a:gdLst>
                <a:gd name="T0" fmla="*/ 236 w 236"/>
                <a:gd name="T1" fmla="*/ 118 h 238"/>
                <a:gd name="T2" fmla="*/ 230 w 236"/>
                <a:gd name="T3" fmla="*/ 98 h 238"/>
                <a:gd name="T4" fmla="*/ 208 w 236"/>
                <a:gd name="T5" fmla="*/ 82 h 238"/>
                <a:gd name="T6" fmla="*/ 212 w 236"/>
                <a:gd name="T7" fmla="*/ 68 h 238"/>
                <a:gd name="T8" fmla="*/ 208 w 236"/>
                <a:gd name="T9" fmla="*/ 44 h 238"/>
                <a:gd name="T10" fmla="*/ 202 w 236"/>
                <a:gd name="T11" fmla="*/ 34 h 238"/>
                <a:gd name="T12" fmla="*/ 182 w 236"/>
                <a:gd name="T13" fmla="*/ 26 h 238"/>
                <a:gd name="T14" fmla="*/ 156 w 236"/>
                <a:gd name="T15" fmla="*/ 28 h 238"/>
                <a:gd name="T16" fmla="*/ 148 w 236"/>
                <a:gd name="T17" fmla="*/ 16 h 238"/>
                <a:gd name="T18" fmla="*/ 128 w 236"/>
                <a:gd name="T19" fmla="*/ 2 h 238"/>
                <a:gd name="T20" fmla="*/ 118 w 236"/>
                <a:gd name="T21" fmla="*/ 0 h 238"/>
                <a:gd name="T22" fmla="*/ 98 w 236"/>
                <a:gd name="T23" fmla="*/ 8 h 238"/>
                <a:gd name="T24" fmla="*/ 80 w 236"/>
                <a:gd name="T25" fmla="*/ 28 h 238"/>
                <a:gd name="T26" fmla="*/ 66 w 236"/>
                <a:gd name="T27" fmla="*/ 26 h 238"/>
                <a:gd name="T28" fmla="*/ 42 w 236"/>
                <a:gd name="T29" fmla="*/ 28 h 238"/>
                <a:gd name="T30" fmla="*/ 34 w 236"/>
                <a:gd name="T31" fmla="*/ 34 h 238"/>
                <a:gd name="T32" fmla="*/ 24 w 236"/>
                <a:gd name="T33" fmla="*/ 54 h 238"/>
                <a:gd name="T34" fmla="*/ 28 w 236"/>
                <a:gd name="T35" fmla="*/ 82 h 238"/>
                <a:gd name="T36" fmla="*/ 16 w 236"/>
                <a:gd name="T37" fmla="*/ 90 h 238"/>
                <a:gd name="T38" fmla="*/ 2 w 236"/>
                <a:gd name="T39" fmla="*/ 108 h 238"/>
                <a:gd name="T40" fmla="*/ 0 w 236"/>
                <a:gd name="T41" fmla="*/ 118 h 238"/>
                <a:gd name="T42" fmla="*/ 6 w 236"/>
                <a:gd name="T43" fmla="*/ 140 h 238"/>
                <a:gd name="T44" fmla="*/ 28 w 236"/>
                <a:gd name="T45" fmla="*/ 156 h 238"/>
                <a:gd name="T46" fmla="*/ 24 w 236"/>
                <a:gd name="T47" fmla="*/ 170 h 238"/>
                <a:gd name="T48" fmla="*/ 28 w 236"/>
                <a:gd name="T49" fmla="*/ 194 h 238"/>
                <a:gd name="T50" fmla="*/ 34 w 236"/>
                <a:gd name="T51" fmla="*/ 202 h 238"/>
                <a:gd name="T52" fmla="*/ 54 w 236"/>
                <a:gd name="T53" fmla="*/ 212 h 238"/>
                <a:gd name="T54" fmla="*/ 80 w 236"/>
                <a:gd name="T55" fmla="*/ 210 h 238"/>
                <a:gd name="T56" fmla="*/ 88 w 236"/>
                <a:gd name="T57" fmla="*/ 222 h 238"/>
                <a:gd name="T58" fmla="*/ 108 w 236"/>
                <a:gd name="T59" fmla="*/ 236 h 238"/>
                <a:gd name="T60" fmla="*/ 118 w 236"/>
                <a:gd name="T61" fmla="*/ 238 h 238"/>
                <a:gd name="T62" fmla="*/ 138 w 236"/>
                <a:gd name="T63" fmla="*/ 230 h 238"/>
                <a:gd name="T64" fmla="*/ 156 w 236"/>
                <a:gd name="T65" fmla="*/ 210 h 238"/>
                <a:gd name="T66" fmla="*/ 170 w 236"/>
                <a:gd name="T67" fmla="*/ 212 h 238"/>
                <a:gd name="T68" fmla="*/ 194 w 236"/>
                <a:gd name="T69" fmla="*/ 208 h 238"/>
                <a:gd name="T70" fmla="*/ 202 w 236"/>
                <a:gd name="T71" fmla="*/ 202 h 238"/>
                <a:gd name="T72" fmla="*/ 212 w 236"/>
                <a:gd name="T73" fmla="*/ 184 h 238"/>
                <a:gd name="T74" fmla="*/ 208 w 236"/>
                <a:gd name="T75" fmla="*/ 156 h 238"/>
                <a:gd name="T76" fmla="*/ 220 w 236"/>
                <a:gd name="T77" fmla="*/ 148 h 238"/>
                <a:gd name="T78" fmla="*/ 234 w 236"/>
                <a:gd name="T79" fmla="*/ 130 h 238"/>
                <a:gd name="T80" fmla="*/ 236 w 236"/>
                <a:gd name="T81" fmla="*/ 1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8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90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12" y="68"/>
                  </a:lnTo>
                  <a:lnTo>
                    <a:pt x="212" y="54"/>
                  </a:lnTo>
                  <a:lnTo>
                    <a:pt x="208" y="4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88" y="1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4"/>
                  </a:lnTo>
                  <a:lnTo>
                    <a:pt x="24" y="54"/>
                  </a:lnTo>
                  <a:lnTo>
                    <a:pt x="24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30"/>
                  </a:lnTo>
                  <a:lnTo>
                    <a:pt x="6" y="140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4" y="170"/>
                  </a:lnTo>
                  <a:lnTo>
                    <a:pt x="24" y="184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2"/>
                  </a:lnTo>
                  <a:lnTo>
                    <a:pt x="66" y="212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8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8" y="236"/>
                  </a:lnTo>
                  <a:lnTo>
                    <a:pt x="138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2" y="212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2" y="184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40"/>
                  </a:lnTo>
                  <a:lnTo>
                    <a:pt x="234" y="130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3" name="Freeform 133"/>
            <p:cNvSpPr>
              <a:spLocks/>
            </p:cNvSpPr>
            <p:nvPr userDrawn="1"/>
          </p:nvSpPr>
          <p:spPr bwMode="auto">
            <a:xfrm>
              <a:off x="1331913" y="384373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6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2 w 76"/>
                <a:gd name="T33" fmla="*/ 54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2 h 76"/>
                <a:gd name="T42" fmla="*/ 2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6 w 76"/>
                <a:gd name="T49" fmla="*/ 8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2 w 76"/>
                <a:gd name="T61" fmla="*/ 4 h 76"/>
                <a:gd name="T62" fmla="*/ 60 w 76"/>
                <a:gd name="T63" fmla="*/ 8 h 76"/>
                <a:gd name="T64" fmla="*/ 66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2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2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34"/>
            <p:cNvSpPr>
              <a:spLocks/>
            </p:cNvSpPr>
            <p:nvPr userDrawn="1"/>
          </p:nvSpPr>
          <p:spPr bwMode="auto">
            <a:xfrm>
              <a:off x="579438" y="2916634"/>
              <a:ext cx="377825" cy="377825"/>
            </a:xfrm>
            <a:custGeom>
              <a:avLst/>
              <a:gdLst>
                <a:gd name="T0" fmla="*/ 238 w 238"/>
                <a:gd name="T1" fmla="*/ 120 h 238"/>
                <a:gd name="T2" fmla="*/ 230 w 238"/>
                <a:gd name="T3" fmla="*/ 100 h 238"/>
                <a:gd name="T4" fmla="*/ 210 w 238"/>
                <a:gd name="T5" fmla="*/ 82 h 238"/>
                <a:gd name="T6" fmla="*/ 214 w 238"/>
                <a:gd name="T7" fmla="*/ 68 h 238"/>
                <a:gd name="T8" fmla="*/ 210 w 238"/>
                <a:gd name="T9" fmla="*/ 44 h 238"/>
                <a:gd name="T10" fmla="*/ 204 w 238"/>
                <a:gd name="T11" fmla="*/ 36 h 238"/>
                <a:gd name="T12" fmla="*/ 184 w 238"/>
                <a:gd name="T13" fmla="*/ 26 h 238"/>
                <a:gd name="T14" fmla="*/ 158 w 238"/>
                <a:gd name="T15" fmla="*/ 28 h 238"/>
                <a:gd name="T16" fmla="*/ 150 w 238"/>
                <a:gd name="T17" fmla="*/ 18 h 238"/>
                <a:gd name="T18" fmla="*/ 130 w 238"/>
                <a:gd name="T19" fmla="*/ 2 h 238"/>
                <a:gd name="T20" fmla="*/ 120 w 238"/>
                <a:gd name="T21" fmla="*/ 0 h 238"/>
                <a:gd name="T22" fmla="*/ 100 w 238"/>
                <a:gd name="T23" fmla="*/ 8 h 238"/>
                <a:gd name="T24" fmla="*/ 82 w 238"/>
                <a:gd name="T25" fmla="*/ 28 h 238"/>
                <a:gd name="T26" fmla="*/ 68 w 238"/>
                <a:gd name="T27" fmla="*/ 26 h 238"/>
                <a:gd name="T28" fmla="*/ 44 w 238"/>
                <a:gd name="T29" fmla="*/ 30 h 238"/>
                <a:gd name="T30" fmla="*/ 36 w 238"/>
                <a:gd name="T31" fmla="*/ 36 h 238"/>
                <a:gd name="T32" fmla="*/ 26 w 238"/>
                <a:gd name="T33" fmla="*/ 56 h 238"/>
                <a:gd name="T34" fmla="*/ 28 w 238"/>
                <a:gd name="T35" fmla="*/ 82 h 238"/>
                <a:gd name="T36" fmla="*/ 18 w 238"/>
                <a:gd name="T37" fmla="*/ 90 h 238"/>
                <a:gd name="T38" fmla="*/ 2 w 238"/>
                <a:gd name="T39" fmla="*/ 110 h 238"/>
                <a:gd name="T40" fmla="*/ 0 w 238"/>
                <a:gd name="T41" fmla="*/ 120 h 238"/>
                <a:gd name="T42" fmla="*/ 8 w 238"/>
                <a:gd name="T43" fmla="*/ 140 h 238"/>
                <a:gd name="T44" fmla="*/ 28 w 238"/>
                <a:gd name="T45" fmla="*/ 158 h 238"/>
                <a:gd name="T46" fmla="*/ 26 w 238"/>
                <a:gd name="T47" fmla="*/ 172 h 238"/>
                <a:gd name="T48" fmla="*/ 30 w 238"/>
                <a:gd name="T49" fmla="*/ 194 h 238"/>
                <a:gd name="T50" fmla="*/ 36 w 238"/>
                <a:gd name="T51" fmla="*/ 204 h 238"/>
                <a:gd name="T52" fmla="*/ 56 w 238"/>
                <a:gd name="T53" fmla="*/ 212 h 238"/>
                <a:gd name="T54" fmla="*/ 82 w 238"/>
                <a:gd name="T55" fmla="*/ 210 h 238"/>
                <a:gd name="T56" fmla="*/ 90 w 238"/>
                <a:gd name="T57" fmla="*/ 222 h 238"/>
                <a:gd name="T58" fmla="*/ 110 w 238"/>
                <a:gd name="T59" fmla="*/ 236 h 238"/>
                <a:gd name="T60" fmla="*/ 120 w 238"/>
                <a:gd name="T61" fmla="*/ 238 h 238"/>
                <a:gd name="T62" fmla="*/ 140 w 238"/>
                <a:gd name="T63" fmla="*/ 230 h 238"/>
                <a:gd name="T64" fmla="*/ 158 w 238"/>
                <a:gd name="T65" fmla="*/ 210 h 238"/>
                <a:gd name="T66" fmla="*/ 172 w 238"/>
                <a:gd name="T67" fmla="*/ 212 h 238"/>
                <a:gd name="T68" fmla="*/ 194 w 238"/>
                <a:gd name="T69" fmla="*/ 210 h 238"/>
                <a:gd name="T70" fmla="*/ 204 w 238"/>
                <a:gd name="T71" fmla="*/ 204 h 238"/>
                <a:gd name="T72" fmla="*/ 212 w 238"/>
                <a:gd name="T73" fmla="*/ 184 h 238"/>
                <a:gd name="T74" fmla="*/ 210 w 238"/>
                <a:gd name="T75" fmla="*/ 158 h 238"/>
                <a:gd name="T76" fmla="*/ 222 w 238"/>
                <a:gd name="T77" fmla="*/ 150 h 238"/>
                <a:gd name="T78" fmla="*/ 236 w 238"/>
                <a:gd name="T79" fmla="*/ 130 h 238"/>
                <a:gd name="T80" fmla="*/ 238 w 238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20"/>
                  </a:moveTo>
                  <a:lnTo>
                    <a:pt x="238" y="120"/>
                  </a:lnTo>
                  <a:lnTo>
                    <a:pt x="236" y="110"/>
                  </a:lnTo>
                  <a:lnTo>
                    <a:pt x="230" y="100"/>
                  </a:lnTo>
                  <a:lnTo>
                    <a:pt x="222" y="90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4" y="68"/>
                  </a:lnTo>
                  <a:lnTo>
                    <a:pt x="212" y="56"/>
                  </a:lnTo>
                  <a:lnTo>
                    <a:pt x="210" y="44"/>
                  </a:lnTo>
                  <a:lnTo>
                    <a:pt x="204" y="36"/>
                  </a:lnTo>
                  <a:lnTo>
                    <a:pt x="204" y="36"/>
                  </a:lnTo>
                  <a:lnTo>
                    <a:pt x="194" y="30"/>
                  </a:lnTo>
                  <a:lnTo>
                    <a:pt x="184" y="26"/>
                  </a:lnTo>
                  <a:lnTo>
                    <a:pt x="172" y="26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50" y="18"/>
                  </a:lnTo>
                  <a:lnTo>
                    <a:pt x="140" y="8"/>
                  </a:lnTo>
                  <a:lnTo>
                    <a:pt x="130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2"/>
                  </a:lnTo>
                  <a:lnTo>
                    <a:pt x="100" y="8"/>
                  </a:lnTo>
                  <a:lnTo>
                    <a:pt x="90" y="1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6"/>
                  </a:lnTo>
                  <a:lnTo>
                    <a:pt x="56" y="26"/>
                  </a:lnTo>
                  <a:lnTo>
                    <a:pt x="44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6" y="56"/>
                  </a:lnTo>
                  <a:lnTo>
                    <a:pt x="26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8" y="90"/>
                  </a:lnTo>
                  <a:lnTo>
                    <a:pt x="8" y="100"/>
                  </a:lnTo>
                  <a:lnTo>
                    <a:pt x="2" y="11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8" y="140"/>
                  </a:lnTo>
                  <a:lnTo>
                    <a:pt x="18" y="150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6" y="172"/>
                  </a:lnTo>
                  <a:lnTo>
                    <a:pt x="26" y="184"/>
                  </a:lnTo>
                  <a:lnTo>
                    <a:pt x="30" y="19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44" y="210"/>
                  </a:lnTo>
                  <a:lnTo>
                    <a:pt x="56" y="212"/>
                  </a:lnTo>
                  <a:lnTo>
                    <a:pt x="68" y="212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90" y="222"/>
                  </a:lnTo>
                  <a:lnTo>
                    <a:pt x="100" y="230"/>
                  </a:lnTo>
                  <a:lnTo>
                    <a:pt x="110" y="236"/>
                  </a:lnTo>
                  <a:lnTo>
                    <a:pt x="120" y="238"/>
                  </a:lnTo>
                  <a:lnTo>
                    <a:pt x="120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50" y="222"/>
                  </a:lnTo>
                  <a:lnTo>
                    <a:pt x="158" y="210"/>
                  </a:lnTo>
                  <a:lnTo>
                    <a:pt x="158" y="210"/>
                  </a:lnTo>
                  <a:lnTo>
                    <a:pt x="172" y="212"/>
                  </a:lnTo>
                  <a:lnTo>
                    <a:pt x="184" y="212"/>
                  </a:lnTo>
                  <a:lnTo>
                    <a:pt x="194" y="210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10" y="194"/>
                  </a:lnTo>
                  <a:lnTo>
                    <a:pt x="212" y="184"/>
                  </a:lnTo>
                  <a:lnTo>
                    <a:pt x="214" y="172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22" y="150"/>
                  </a:lnTo>
                  <a:lnTo>
                    <a:pt x="230" y="140"/>
                  </a:lnTo>
                  <a:lnTo>
                    <a:pt x="236" y="130"/>
                  </a:lnTo>
                  <a:lnTo>
                    <a:pt x="238" y="120"/>
                  </a:lnTo>
                  <a:lnTo>
                    <a:pt x="23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35"/>
            <p:cNvSpPr>
              <a:spLocks/>
            </p:cNvSpPr>
            <p:nvPr userDrawn="1"/>
          </p:nvSpPr>
          <p:spPr bwMode="auto">
            <a:xfrm>
              <a:off x="709613" y="3046809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2 w 76"/>
                <a:gd name="T7" fmla="*/ 52 h 76"/>
                <a:gd name="T8" fmla="*/ 70 w 76"/>
                <a:gd name="T9" fmla="*/ 58 h 76"/>
                <a:gd name="T10" fmla="*/ 64 w 76"/>
                <a:gd name="T11" fmla="*/ 64 h 76"/>
                <a:gd name="T12" fmla="*/ 60 w 76"/>
                <a:gd name="T13" fmla="*/ 70 h 76"/>
                <a:gd name="T14" fmla="*/ 52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2 w 76"/>
                <a:gd name="T25" fmla="*/ 72 h 76"/>
                <a:gd name="T26" fmla="*/ 16 w 76"/>
                <a:gd name="T27" fmla="*/ 70 h 76"/>
                <a:gd name="T28" fmla="*/ 10 w 76"/>
                <a:gd name="T29" fmla="*/ 64 h 76"/>
                <a:gd name="T30" fmla="*/ 6 w 76"/>
                <a:gd name="T31" fmla="*/ 58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0 w 76"/>
                <a:gd name="T47" fmla="*/ 10 h 76"/>
                <a:gd name="T48" fmla="*/ 16 w 76"/>
                <a:gd name="T49" fmla="*/ 6 h 76"/>
                <a:gd name="T50" fmla="*/ 22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4 w 76"/>
                <a:gd name="T65" fmla="*/ 10 h 76"/>
                <a:gd name="T66" fmla="*/ 70 w 76"/>
                <a:gd name="T67" fmla="*/ 16 h 76"/>
                <a:gd name="T68" fmla="*/ 72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2" y="52"/>
                  </a:lnTo>
                  <a:lnTo>
                    <a:pt x="70" y="58"/>
                  </a:lnTo>
                  <a:lnTo>
                    <a:pt x="64" y="64"/>
                  </a:lnTo>
                  <a:lnTo>
                    <a:pt x="60" y="70"/>
                  </a:lnTo>
                  <a:lnTo>
                    <a:pt x="52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6" name="Freeform 136"/>
            <p:cNvSpPr>
              <a:spLocks/>
            </p:cNvSpPr>
            <p:nvPr userDrawn="1"/>
          </p:nvSpPr>
          <p:spPr bwMode="auto">
            <a:xfrm>
              <a:off x="185738" y="179784"/>
              <a:ext cx="374650" cy="374650"/>
            </a:xfrm>
            <a:custGeom>
              <a:avLst/>
              <a:gdLst>
                <a:gd name="T0" fmla="*/ 236 w 236"/>
                <a:gd name="T1" fmla="*/ 118 h 236"/>
                <a:gd name="T2" fmla="*/ 230 w 236"/>
                <a:gd name="T3" fmla="*/ 98 h 236"/>
                <a:gd name="T4" fmla="*/ 208 w 236"/>
                <a:gd name="T5" fmla="*/ 80 h 236"/>
                <a:gd name="T6" fmla="*/ 212 w 236"/>
                <a:gd name="T7" fmla="*/ 66 h 236"/>
                <a:gd name="T8" fmla="*/ 208 w 236"/>
                <a:gd name="T9" fmla="*/ 42 h 236"/>
                <a:gd name="T10" fmla="*/ 202 w 236"/>
                <a:gd name="T11" fmla="*/ 34 h 236"/>
                <a:gd name="T12" fmla="*/ 182 w 236"/>
                <a:gd name="T13" fmla="*/ 24 h 236"/>
                <a:gd name="T14" fmla="*/ 156 w 236"/>
                <a:gd name="T15" fmla="*/ 26 h 236"/>
                <a:gd name="T16" fmla="*/ 148 w 236"/>
                <a:gd name="T17" fmla="*/ 16 h 236"/>
                <a:gd name="T18" fmla="*/ 128 w 236"/>
                <a:gd name="T19" fmla="*/ 0 h 236"/>
                <a:gd name="T20" fmla="*/ 118 w 236"/>
                <a:gd name="T21" fmla="*/ 0 h 236"/>
                <a:gd name="T22" fmla="*/ 98 w 236"/>
                <a:gd name="T23" fmla="*/ 6 h 236"/>
                <a:gd name="T24" fmla="*/ 80 w 236"/>
                <a:gd name="T25" fmla="*/ 26 h 236"/>
                <a:gd name="T26" fmla="*/ 66 w 236"/>
                <a:gd name="T27" fmla="*/ 24 h 236"/>
                <a:gd name="T28" fmla="*/ 42 w 236"/>
                <a:gd name="T29" fmla="*/ 28 h 236"/>
                <a:gd name="T30" fmla="*/ 34 w 236"/>
                <a:gd name="T31" fmla="*/ 34 h 236"/>
                <a:gd name="T32" fmla="*/ 24 w 236"/>
                <a:gd name="T33" fmla="*/ 54 h 236"/>
                <a:gd name="T34" fmla="*/ 26 w 236"/>
                <a:gd name="T35" fmla="*/ 80 h 236"/>
                <a:gd name="T36" fmla="*/ 16 w 236"/>
                <a:gd name="T37" fmla="*/ 88 h 236"/>
                <a:gd name="T38" fmla="*/ 2 w 236"/>
                <a:gd name="T39" fmla="*/ 108 h 236"/>
                <a:gd name="T40" fmla="*/ 0 w 236"/>
                <a:gd name="T41" fmla="*/ 118 h 236"/>
                <a:gd name="T42" fmla="*/ 6 w 236"/>
                <a:gd name="T43" fmla="*/ 138 h 236"/>
                <a:gd name="T44" fmla="*/ 26 w 236"/>
                <a:gd name="T45" fmla="*/ 156 h 236"/>
                <a:gd name="T46" fmla="*/ 24 w 236"/>
                <a:gd name="T47" fmla="*/ 170 h 236"/>
                <a:gd name="T48" fmla="*/ 28 w 236"/>
                <a:gd name="T49" fmla="*/ 194 h 236"/>
                <a:gd name="T50" fmla="*/ 34 w 236"/>
                <a:gd name="T51" fmla="*/ 202 h 236"/>
                <a:gd name="T52" fmla="*/ 54 w 236"/>
                <a:gd name="T53" fmla="*/ 210 h 236"/>
                <a:gd name="T54" fmla="*/ 80 w 236"/>
                <a:gd name="T55" fmla="*/ 208 h 236"/>
                <a:gd name="T56" fmla="*/ 88 w 236"/>
                <a:gd name="T57" fmla="*/ 220 h 236"/>
                <a:gd name="T58" fmla="*/ 108 w 236"/>
                <a:gd name="T59" fmla="*/ 234 h 236"/>
                <a:gd name="T60" fmla="*/ 118 w 236"/>
                <a:gd name="T61" fmla="*/ 236 h 236"/>
                <a:gd name="T62" fmla="*/ 138 w 236"/>
                <a:gd name="T63" fmla="*/ 230 h 236"/>
                <a:gd name="T64" fmla="*/ 156 w 236"/>
                <a:gd name="T65" fmla="*/ 208 h 236"/>
                <a:gd name="T66" fmla="*/ 170 w 236"/>
                <a:gd name="T67" fmla="*/ 212 h 236"/>
                <a:gd name="T68" fmla="*/ 194 w 236"/>
                <a:gd name="T69" fmla="*/ 208 h 236"/>
                <a:gd name="T70" fmla="*/ 202 w 236"/>
                <a:gd name="T71" fmla="*/ 202 h 236"/>
                <a:gd name="T72" fmla="*/ 210 w 236"/>
                <a:gd name="T73" fmla="*/ 182 h 236"/>
                <a:gd name="T74" fmla="*/ 208 w 236"/>
                <a:gd name="T75" fmla="*/ 156 h 236"/>
                <a:gd name="T76" fmla="*/ 220 w 236"/>
                <a:gd name="T77" fmla="*/ 148 h 236"/>
                <a:gd name="T78" fmla="*/ 234 w 236"/>
                <a:gd name="T79" fmla="*/ 128 h 236"/>
                <a:gd name="T80" fmla="*/ 236 w 236"/>
                <a:gd name="T81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88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12" y="66"/>
                  </a:lnTo>
                  <a:lnTo>
                    <a:pt x="210" y="54"/>
                  </a:lnTo>
                  <a:lnTo>
                    <a:pt x="208" y="42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4"/>
                  </a:lnTo>
                  <a:lnTo>
                    <a:pt x="170" y="24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48" y="16"/>
                  </a:lnTo>
                  <a:lnTo>
                    <a:pt x="138" y="6"/>
                  </a:lnTo>
                  <a:lnTo>
                    <a:pt x="12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8" y="6"/>
                  </a:lnTo>
                  <a:lnTo>
                    <a:pt x="88" y="1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6" y="88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6" y="138"/>
                  </a:lnTo>
                  <a:lnTo>
                    <a:pt x="16" y="148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4" y="170"/>
                  </a:lnTo>
                  <a:lnTo>
                    <a:pt x="24" y="182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0"/>
                  </a:lnTo>
                  <a:lnTo>
                    <a:pt x="66" y="212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8" y="220"/>
                  </a:lnTo>
                  <a:lnTo>
                    <a:pt x="98" y="230"/>
                  </a:lnTo>
                  <a:lnTo>
                    <a:pt x="108" y="234"/>
                  </a:lnTo>
                  <a:lnTo>
                    <a:pt x="118" y="236"/>
                  </a:lnTo>
                  <a:lnTo>
                    <a:pt x="118" y="236"/>
                  </a:lnTo>
                  <a:lnTo>
                    <a:pt x="128" y="234"/>
                  </a:lnTo>
                  <a:lnTo>
                    <a:pt x="138" y="230"/>
                  </a:lnTo>
                  <a:lnTo>
                    <a:pt x="148" y="220"/>
                  </a:lnTo>
                  <a:lnTo>
                    <a:pt x="156" y="208"/>
                  </a:lnTo>
                  <a:lnTo>
                    <a:pt x="156" y="208"/>
                  </a:lnTo>
                  <a:lnTo>
                    <a:pt x="170" y="212"/>
                  </a:lnTo>
                  <a:lnTo>
                    <a:pt x="182" y="210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0" y="182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7"/>
            <p:cNvSpPr>
              <a:spLocks/>
            </p:cNvSpPr>
            <p:nvPr userDrawn="1"/>
          </p:nvSpPr>
          <p:spPr bwMode="auto">
            <a:xfrm>
              <a:off x="312738" y="30678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60 h 76"/>
                <a:gd name="T10" fmla="*/ 64 w 76"/>
                <a:gd name="T11" fmla="*/ 64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2 w 76"/>
                <a:gd name="T25" fmla="*/ 74 h 76"/>
                <a:gd name="T26" fmla="*/ 16 w 76"/>
                <a:gd name="T27" fmla="*/ 70 h 76"/>
                <a:gd name="T28" fmla="*/ 10 w 76"/>
                <a:gd name="T29" fmla="*/ 64 h 76"/>
                <a:gd name="T30" fmla="*/ 6 w 76"/>
                <a:gd name="T31" fmla="*/ 60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0 w 76"/>
                <a:gd name="T47" fmla="*/ 10 h 76"/>
                <a:gd name="T48" fmla="*/ 16 w 76"/>
                <a:gd name="T49" fmla="*/ 6 h 76"/>
                <a:gd name="T50" fmla="*/ 22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4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4" y="64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8" name="Rectangle 138"/>
            <p:cNvSpPr>
              <a:spLocks noChangeArrowheads="1"/>
            </p:cNvSpPr>
            <p:nvPr userDrawn="1"/>
          </p:nvSpPr>
          <p:spPr bwMode="auto">
            <a:xfrm>
              <a:off x="1644651" y="6265961"/>
              <a:ext cx="15875" cy="590550"/>
            </a:xfrm>
            <a:prstGeom prst="rect">
              <a:avLst/>
            </a:pr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09" name="Freeform 139"/>
            <p:cNvSpPr>
              <a:spLocks/>
            </p:cNvSpPr>
            <p:nvPr userDrawn="1"/>
          </p:nvSpPr>
          <p:spPr bwMode="auto">
            <a:xfrm>
              <a:off x="1497013" y="6097984"/>
              <a:ext cx="311150" cy="311150"/>
            </a:xfrm>
            <a:custGeom>
              <a:avLst/>
              <a:gdLst>
                <a:gd name="T0" fmla="*/ 194 w 196"/>
                <a:gd name="T1" fmla="*/ 60 h 196"/>
                <a:gd name="T2" fmla="*/ 190 w 196"/>
                <a:gd name="T3" fmla="*/ 54 h 196"/>
                <a:gd name="T4" fmla="*/ 164 w 196"/>
                <a:gd name="T5" fmla="*/ 48 h 196"/>
                <a:gd name="T6" fmla="*/ 146 w 196"/>
                <a:gd name="T7" fmla="*/ 50 h 196"/>
                <a:gd name="T8" fmla="*/ 148 w 196"/>
                <a:gd name="T9" fmla="*/ 18 h 196"/>
                <a:gd name="T10" fmla="*/ 142 w 196"/>
                <a:gd name="T11" fmla="*/ 4 h 196"/>
                <a:gd name="T12" fmla="*/ 138 w 196"/>
                <a:gd name="T13" fmla="*/ 2 h 196"/>
                <a:gd name="T14" fmla="*/ 130 w 196"/>
                <a:gd name="T15" fmla="*/ 2 h 196"/>
                <a:gd name="T16" fmla="*/ 110 w 196"/>
                <a:gd name="T17" fmla="*/ 16 h 196"/>
                <a:gd name="T18" fmla="*/ 98 w 196"/>
                <a:gd name="T19" fmla="*/ 30 h 196"/>
                <a:gd name="T20" fmla="*/ 76 w 196"/>
                <a:gd name="T21" fmla="*/ 6 h 196"/>
                <a:gd name="T22" fmla="*/ 62 w 196"/>
                <a:gd name="T23" fmla="*/ 0 h 196"/>
                <a:gd name="T24" fmla="*/ 58 w 196"/>
                <a:gd name="T25" fmla="*/ 2 h 196"/>
                <a:gd name="T26" fmla="*/ 52 w 196"/>
                <a:gd name="T27" fmla="*/ 8 h 196"/>
                <a:gd name="T28" fmla="*/ 48 w 196"/>
                <a:gd name="T29" fmla="*/ 32 h 196"/>
                <a:gd name="T30" fmla="*/ 50 w 196"/>
                <a:gd name="T31" fmla="*/ 50 h 196"/>
                <a:gd name="T32" fmla="*/ 18 w 196"/>
                <a:gd name="T33" fmla="*/ 48 h 196"/>
                <a:gd name="T34" fmla="*/ 4 w 196"/>
                <a:gd name="T35" fmla="*/ 54 h 196"/>
                <a:gd name="T36" fmla="*/ 2 w 196"/>
                <a:gd name="T37" fmla="*/ 58 h 196"/>
                <a:gd name="T38" fmla="*/ 2 w 196"/>
                <a:gd name="T39" fmla="*/ 66 h 196"/>
                <a:gd name="T40" fmla="*/ 16 w 196"/>
                <a:gd name="T41" fmla="*/ 86 h 196"/>
                <a:gd name="T42" fmla="*/ 30 w 196"/>
                <a:gd name="T43" fmla="*/ 98 h 196"/>
                <a:gd name="T44" fmla="*/ 6 w 196"/>
                <a:gd name="T45" fmla="*/ 120 h 196"/>
                <a:gd name="T46" fmla="*/ 0 w 196"/>
                <a:gd name="T47" fmla="*/ 134 h 196"/>
                <a:gd name="T48" fmla="*/ 0 w 196"/>
                <a:gd name="T49" fmla="*/ 138 h 196"/>
                <a:gd name="T50" fmla="*/ 6 w 196"/>
                <a:gd name="T51" fmla="*/ 144 h 196"/>
                <a:gd name="T52" fmla="*/ 32 w 196"/>
                <a:gd name="T53" fmla="*/ 148 h 196"/>
                <a:gd name="T54" fmla="*/ 50 w 196"/>
                <a:gd name="T55" fmla="*/ 146 h 196"/>
                <a:gd name="T56" fmla="*/ 48 w 196"/>
                <a:gd name="T57" fmla="*/ 178 h 196"/>
                <a:gd name="T58" fmla="*/ 54 w 196"/>
                <a:gd name="T59" fmla="*/ 192 h 196"/>
                <a:gd name="T60" fmla="*/ 58 w 196"/>
                <a:gd name="T61" fmla="*/ 194 h 196"/>
                <a:gd name="T62" fmla="*/ 66 w 196"/>
                <a:gd name="T63" fmla="*/ 196 h 196"/>
                <a:gd name="T64" fmla="*/ 86 w 196"/>
                <a:gd name="T65" fmla="*/ 180 h 196"/>
                <a:gd name="T66" fmla="*/ 98 w 196"/>
                <a:gd name="T67" fmla="*/ 166 h 196"/>
                <a:gd name="T68" fmla="*/ 120 w 196"/>
                <a:gd name="T69" fmla="*/ 190 h 196"/>
                <a:gd name="T70" fmla="*/ 134 w 196"/>
                <a:gd name="T71" fmla="*/ 196 h 196"/>
                <a:gd name="T72" fmla="*/ 138 w 196"/>
                <a:gd name="T73" fmla="*/ 196 h 196"/>
                <a:gd name="T74" fmla="*/ 144 w 196"/>
                <a:gd name="T75" fmla="*/ 190 h 196"/>
                <a:gd name="T76" fmla="*/ 148 w 196"/>
                <a:gd name="T77" fmla="*/ 164 h 196"/>
                <a:gd name="T78" fmla="*/ 146 w 196"/>
                <a:gd name="T79" fmla="*/ 148 h 196"/>
                <a:gd name="T80" fmla="*/ 178 w 196"/>
                <a:gd name="T81" fmla="*/ 148 h 196"/>
                <a:gd name="T82" fmla="*/ 192 w 196"/>
                <a:gd name="T83" fmla="*/ 142 h 196"/>
                <a:gd name="T84" fmla="*/ 194 w 196"/>
                <a:gd name="T85" fmla="*/ 140 h 196"/>
                <a:gd name="T86" fmla="*/ 194 w 196"/>
                <a:gd name="T87" fmla="*/ 130 h 196"/>
                <a:gd name="T88" fmla="*/ 180 w 196"/>
                <a:gd name="T89" fmla="*/ 110 h 196"/>
                <a:gd name="T90" fmla="*/ 166 w 196"/>
                <a:gd name="T91" fmla="*/ 98 h 196"/>
                <a:gd name="T92" fmla="*/ 190 w 196"/>
                <a:gd name="T93" fmla="*/ 78 h 196"/>
                <a:gd name="T94" fmla="*/ 196 w 196"/>
                <a:gd name="T95" fmla="*/ 64 h 196"/>
                <a:gd name="T96" fmla="*/ 194 w 196"/>
                <a:gd name="T97" fmla="*/ 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196">
                  <a:moveTo>
                    <a:pt x="194" y="60"/>
                  </a:moveTo>
                  <a:lnTo>
                    <a:pt x="194" y="60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8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10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2" y="8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8" y="48"/>
                  </a:lnTo>
                  <a:lnTo>
                    <a:pt x="8" y="52"/>
                  </a:lnTo>
                  <a:lnTo>
                    <a:pt x="4" y="54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16" y="110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4" y="142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2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8" y="164"/>
                  </a:lnTo>
                  <a:lnTo>
                    <a:pt x="48" y="178"/>
                  </a:lnTo>
                  <a:lnTo>
                    <a:pt x="52" y="190"/>
                  </a:lnTo>
                  <a:lnTo>
                    <a:pt x="54" y="192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62" y="196"/>
                  </a:lnTo>
                  <a:lnTo>
                    <a:pt x="66" y="196"/>
                  </a:lnTo>
                  <a:lnTo>
                    <a:pt x="76" y="190"/>
                  </a:lnTo>
                  <a:lnTo>
                    <a:pt x="86" y="180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8" y="180"/>
                  </a:lnTo>
                  <a:lnTo>
                    <a:pt x="120" y="190"/>
                  </a:lnTo>
                  <a:lnTo>
                    <a:pt x="128" y="196"/>
                  </a:lnTo>
                  <a:lnTo>
                    <a:pt x="134" y="196"/>
                  </a:lnTo>
                  <a:lnTo>
                    <a:pt x="138" y="196"/>
                  </a:lnTo>
                  <a:lnTo>
                    <a:pt x="138" y="196"/>
                  </a:lnTo>
                  <a:lnTo>
                    <a:pt x="140" y="194"/>
                  </a:lnTo>
                  <a:lnTo>
                    <a:pt x="144" y="190"/>
                  </a:lnTo>
                  <a:lnTo>
                    <a:pt x="146" y="180"/>
                  </a:lnTo>
                  <a:lnTo>
                    <a:pt x="148" y="164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64" y="150"/>
                  </a:lnTo>
                  <a:lnTo>
                    <a:pt x="178" y="148"/>
                  </a:lnTo>
                  <a:lnTo>
                    <a:pt x="188" y="146"/>
                  </a:lnTo>
                  <a:lnTo>
                    <a:pt x="192" y="142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6" y="136"/>
                  </a:lnTo>
                  <a:lnTo>
                    <a:pt x="194" y="130"/>
                  </a:lnTo>
                  <a:lnTo>
                    <a:pt x="190" y="122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8"/>
                  </a:lnTo>
                  <a:lnTo>
                    <a:pt x="194" y="68"/>
                  </a:lnTo>
                  <a:lnTo>
                    <a:pt x="196" y="64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0" name="Freeform 140"/>
            <p:cNvSpPr>
              <a:spLocks/>
            </p:cNvSpPr>
            <p:nvPr userDrawn="1"/>
          </p:nvSpPr>
          <p:spPr bwMode="auto">
            <a:xfrm>
              <a:off x="1617663" y="6218634"/>
              <a:ext cx="69850" cy="69850"/>
            </a:xfrm>
            <a:custGeom>
              <a:avLst/>
              <a:gdLst>
                <a:gd name="T0" fmla="*/ 42 w 44"/>
                <a:gd name="T1" fmla="*/ 14 h 44"/>
                <a:gd name="T2" fmla="*/ 42 w 44"/>
                <a:gd name="T3" fmla="*/ 14 h 44"/>
                <a:gd name="T4" fmla="*/ 44 w 44"/>
                <a:gd name="T5" fmla="*/ 22 h 44"/>
                <a:gd name="T6" fmla="*/ 42 w 44"/>
                <a:gd name="T7" fmla="*/ 30 h 44"/>
                <a:gd name="T8" fmla="*/ 38 w 44"/>
                <a:gd name="T9" fmla="*/ 38 h 44"/>
                <a:gd name="T10" fmla="*/ 30 w 44"/>
                <a:gd name="T11" fmla="*/ 42 h 44"/>
                <a:gd name="T12" fmla="*/ 30 w 44"/>
                <a:gd name="T13" fmla="*/ 42 h 44"/>
                <a:gd name="T14" fmla="*/ 22 w 44"/>
                <a:gd name="T15" fmla="*/ 44 h 44"/>
                <a:gd name="T16" fmla="*/ 14 w 44"/>
                <a:gd name="T17" fmla="*/ 42 h 44"/>
                <a:gd name="T18" fmla="*/ 6 w 44"/>
                <a:gd name="T19" fmla="*/ 38 h 44"/>
                <a:gd name="T20" fmla="*/ 2 w 44"/>
                <a:gd name="T21" fmla="*/ 30 h 44"/>
                <a:gd name="T22" fmla="*/ 2 w 44"/>
                <a:gd name="T23" fmla="*/ 30 h 44"/>
                <a:gd name="T24" fmla="*/ 0 w 44"/>
                <a:gd name="T25" fmla="*/ 22 h 44"/>
                <a:gd name="T26" fmla="*/ 2 w 44"/>
                <a:gd name="T27" fmla="*/ 14 h 44"/>
                <a:gd name="T28" fmla="*/ 6 w 44"/>
                <a:gd name="T29" fmla="*/ 8 h 44"/>
                <a:gd name="T30" fmla="*/ 14 w 44"/>
                <a:gd name="T31" fmla="*/ 2 h 44"/>
                <a:gd name="T32" fmla="*/ 14 w 44"/>
                <a:gd name="T33" fmla="*/ 2 h 44"/>
                <a:gd name="T34" fmla="*/ 22 w 44"/>
                <a:gd name="T35" fmla="*/ 0 h 44"/>
                <a:gd name="T36" fmla="*/ 30 w 44"/>
                <a:gd name="T37" fmla="*/ 2 h 44"/>
                <a:gd name="T38" fmla="*/ 38 w 44"/>
                <a:gd name="T39" fmla="*/ 8 h 44"/>
                <a:gd name="T40" fmla="*/ 42 w 44"/>
                <a:gd name="T41" fmla="*/ 14 h 44"/>
                <a:gd name="T42" fmla="*/ 42 w 44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2" y="14"/>
                  </a:moveTo>
                  <a:lnTo>
                    <a:pt x="42" y="14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itre 1"/>
          <p:cNvSpPr>
            <a:spLocks noGrp="1"/>
          </p:cNvSpPr>
          <p:nvPr>
            <p:ph type="title" hasCustomPrompt="1"/>
          </p:nvPr>
        </p:nvSpPr>
        <p:spPr>
          <a:xfrm>
            <a:off x="1808163" y="274638"/>
            <a:ext cx="6878636" cy="1143000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rgbClr val="1F24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>
            <a:lvl1pPr>
              <a:defRPr>
                <a:solidFill>
                  <a:srgbClr val="C44D58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49" y="5656163"/>
            <a:ext cx="619918" cy="365125"/>
          </a:xfrm>
        </p:spPr>
        <p:txBody>
          <a:bodyPr/>
          <a:lstStyle>
            <a:lvl1pPr algn="ctr">
              <a:defRPr sz="1000" b="1">
                <a:effectLst/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8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07703" y="4406900"/>
            <a:ext cx="6587009" cy="1362075"/>
          </a:xfrm>
        </p:spPr>
        <p:txBody>
          <a:bodyPr anchor="t"/>
          <a:lstStyle>
            <a:lvl1pPr algn="l">
              <a:defRPr sz="4000" b="1" cap="all">
                <a:solidFill>
                  <a:srgbClr val="1F2429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907703" y="2906713"/>
            <a:ext cx="65870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44D5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fr-FR" dirty="0"/>
          </a:p>
        </p:txBody>
      </p:sp>
      <p:grpSp>
        <p:nvGrpSpPr>
          <p:cNvPr id="4" name="Groupe 26"/>
          <p:cNvGrpSpPr/>
          <p:nvPr/>
        </p:nvGrpSpPr>
        <p:grpSpPr>
          <a:xfrm>
            <a:off x="185738" y="179784"/>
            <a:ext cx="1622425" cy="6676727"/>
            <a:chOff x="185738" y="179784"/>
            <a:chExt cx="1622425" cy="6676727"/>
          </a:xfrm>
        </p:grpSpPr>
        <p:sp>
          <p:nvSpPr>
            <p:cNvPr id="28" name="Rectangle 119"/>
            <p:cNvSpPr>
              <a:spLocks noChangeArrowheads="1"/>
            </p:cNvSpPr>
            <p:nvPr userDrawn="1"/>
          </p:nvSpPr>
          <p:spPr bwMode="auto">
            <a:xfrm>
              <a:off x="1001713" y="1354236"/>
              <a:ext cx="82550" cy="5502275"/>
            </a:xfrm>
            <a:prstGeom prst="rect">
              <a:avLst/>
            </a:pr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9" name="Freeform 120"/>
            <p:cNvSpPr>
              <a:spLocks/>
            </p:cNvSpPr>
            <p:nvPr userDrawn="1"/>
          </p:nvSpPr>
          <p:spPr bwMode="auto">
            <a:xfrm>
              <a:off x="369888" y="319484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2 w 860"/>
                <a:gd name="T3" fmla="*/ 516 h 860"/>
                <a:gd name="T4" fmla="*/ 826 w 860"/>
                <a:gd name="T5" fmla="*/ 596 h 860"/>
                <a:gd name="T6" fmla="*/ 786 w 860"/>
                <a:gd name="T7" fmla="*/ 670 h 860"/>
                <a:gd name="T8" fmla="*/ 734 w 860"/>
                <a:gd name="T9" fmla="*/ 734 h 860"/>
                <a:gd name="T10" fmla="*/ 670 w 860"/>
                <a:gd name="T11" fmla="*/ 786 h 860"/>
                <a:gd name="T12" fmla="*/ 598 w 860"/>
                <a:gd name="T13" fmla="*/ 826 h 860"/>
                <a:gd name="T14" fmla="*/ 516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6 w 860"/>
                <a:gd name="T23" fmla="*/ 808 h 860"/>
                <a:gd name="T24" fmla="*/ 156 w 860"/>
                <a:gd name="T25" fmla="*/ 762 h 860"/>
                <a:gd name="T26" fmla="*/ 98 w 860"/>
                <a:gd name="T27" fmla="*/ 702 h 860"/>
                <a:gd name="T28" fmla="*/ 52 w 860"/>
                <a:gd name="T29" fmla="*/ 634 h 860"/>
                <a:gd name="T30" fmla="*/ 20 w 860"/>
                <a:gd name="T31" fmla="*/ 558 h 860"/>
                <a:gd name="T32" fmla="*/ 2 w 860"/>
                <a:gd name="T33" fmla="*/ 474 h 860"/>
                <a:gd name="T34" fmla="*/ 0 w 860"/>
                <a:gd name="T35" fmla="*/ 430 h 860"/>
                <a:gd name="T36" fmla="*/ 8 w 860"/>
                <a:gd name="T37" fmla="*/ 342 h 860"/>
                <a:gd name="T38" fmla="*/ 34 w 860"/>
                <a:gd name="T39" fmla="*/ 262 h 860"/>
                <a:gd name="T40" fmla="*/ 74 w 860"/>
                <a:gd name="T41" fmla="*/ 188 h 860"/>
                <a:gd name="T42" fmla="*/ 126 w 860"/>
                <a:gd name="T43" fmla="*/ 126 h 860"/>
                <a:gd name="T44" fmla="*/ 190 w 860"/>
                <a:gd name="T45" fmla="*/ 72 h 860"/>
                <a:gd name="T46" fmla="*/ 262 w 860"/>
                <a:gd name="T47" fmla="*/ 34 h 860"/>
                <a:gd name="T48" fmla="*/ 344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18 h 860"/>
                <a:gd name="T56" fmla="*/ 634 w 860"/>
                <a:gd name="T57" fmla="*/ 52 h 860"/>
                <a:gd name="T58" fmla="*/ 704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0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2" y="516"/>
                  </a:lnTo>
                  <a:lnTo>
                    <a:pt x="840" y="558"/>
                  </a:lnTo>
                  <a:lnTo>
                    <a:pt x="826" y="596"/>
                  </a:lnTo>
                  <a:lnTo>
                    <a:pt x="808" y="634"/>
                  </a:lnTo>
                  <a:lnTo>
                    <a:pt x="786" y="670"/>
                  </a:lnTo>
                  <a:lnTo>
                    <a:pt x="762" y="702"/>
                  </a:lnTo>
                  <a:lnTo>
                    <a:pt x="734" y="734"/>
                  </a:lnTo>
                  <a:lnTo>
                    <a:pt x="704" y="762"/>
                  </a:lnTo>
                  <a:lnTo>
                    <a:pt x="670" y="786"/>
                  </a:lnTo>
                  <a:lnTo>
                    <a:pt x="634" y="808"/>
                  </a:lnTo>
                  <a:lnTo>
                    <a:pt x="598" y="826"/>
                  </a:lnTo>
                  <a:lnTo>
                    <a:pt x="558" y="840"/>
                  </a:lnTo>
                  <a:lnTo>
                    <a:pt x="516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4" y="850"/>
                  </a:lnTo>
                  <a:lnTo>
                    <a:pt x="302" y="840"/>
                  </a:lnTo>
                  <a:lnTo>
                    <a:pt x="262" y="826"/>
                  </a:lnTo>
                  <a:lnTo>
                    <a:pt x="226" y="808"/>
                  </a:lnTo>
                  <a:lnTo>
                    <a:pt x="190" y="786"/>
                  </a:lnTo>
                  <a:lnTo>
                    <a:pt x="156" y="762"/>
                  </a:lnTo>
                  <a:lnTo>
                    <a:pt x="126" y="734"/>
                  </a:lnTo>
                  <a:lnTo>
                    <a:pt x="98" y="702"/>
                  </a:lnTo>
                  <a:lnTo>
                    <a:pt x="74" y="670"/>
                  </a:lnTo>
                  <a:lnTo>
                    <a:pt x="52" y="634"/>
                  </a:lnTo>
                  <a:lnTo>
                    <a:pt x="34" y="596"/>
                  </a:lnTo>
                  <a:lnTo>
                    <a:pt x="20" y="558"/>
                  </a:lnTo>
                  <a:lnTo>
                    <a:pt x="8" y="516"/>
                  </a:lnTo>
                  <a:lnTo>
                    <a:pt x="2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386"/>
                  </a:lnTo>
                  <a:lnTo>
                    <a:pt x="8" y="342"/>
                  </a:lnTo>
                  <a:lnTo>
                    <a:pt x="20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4" y="188"/>
                  </a:lnTo>
                  <a:lnTo>
                    <a:pt x="98" y="156"/>
                  </a:lnTo>
                  <a:lnTo>
                    <a:pt x="126" y="126"/>
                  </a:lnTo>
                  <a:lnTo>
                    <a:pt x="156" y="98"/>
                  </a:lnTo>
                  <a:lnTo>
                    <a:pt x="190" y="72"/>
                  </a:lnTo>
                  <a:lnTo>
                    <a:pt x="226" y="52"/>
                  </a:lnTo>
                  <a:lnTo>
                    <a:pt x="262" y="34"/>
                  </a:lnTo>
                  <a:lnTo>
                    <a:pt x="302" y="18"/>
                  </a:lnTo>
                  <a:lnTo>
                    <a:pt x="344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6" y="8"/>
                  </a:lnTo>
                  <a:lnTo>
                    <a:pt x="558" y="18"/>
                  </a:lnTo>
                  <a:lnTo>
                    <a:pt x="598" y="34"/>
                  </a:lnTo>
                  <a:lnTo>
                    <a:pt x="634" y="52"/>
                  </a:lnTo>
                  <a:lnTo>
                    <a:pt x="670" y="72"/>
                  </a:lnTo>
                  <a:lnTo>
                    <a:pt x="704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6" y="188"/>
                  </a:lnTo>
                  <a:lnTo>
                    <a:pt x="808" y="224"/>
                  </a:lnTo>
                  <a:lnTo>
                    <a:pt x="826" y="262"/>
                  </a:lnTo>
                  <a:lnTo>
                    <a:pt x="840" y="302"/>
                  </a:lnTo>
                  <a:lnTo>
                    <a:pt x="852" y="342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1F24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0" name="Freeform 121"/>
            <p:cNvSpPr>
              <a:spLocks/>
            </p:cNvSpPr>
            <p:nvPr userDrawn="1"/>
          </p:nvSpPr>
          <p:spPr bwMode="auto">
            <a:xfrm>
              <a:off x="585788" y="684609"/>
              <a:ext cx="933450" cy="930275"/>
            </a:xfrm>
            <a:custGeom>
              <a:avLst/>
              <a:gdLst>
                <a:gd name="T0" fmla="*/ 588 w 588"/>
                <a:gd name="T1" fmla="*/ 292 h 586"/>
                <a:gd name="T2" fmla="*/ 582 w 588"/>
                <a:gd name="T3" fmla="*/ 352 h 586"/>
                <a:gd name="T4" fmla="*/ 564 w 588"/>
                <a:gd name="T5" fmla="*/ 408 h 586"/>
                <a:gd name="T6" fmla="*/ 538 w 588"/>
                <a:gd name="T7" fmla="*/ 458 h 586"/>
                <a:gd name="T8" fmla="*/ 502 w 588"/>
                <a:gd name="T9" fmla="*/ 500 h 586"/>
                <a:gd name="T10" fmla="*/ 458 w 588"/>
                <a:gd name="T11" fmla="*/ 536 h 586"/>
                <a:gd name="T12" fmla="*/ 408 w 588"/>
                <a:gd name="T13" fmla="*/ 564 h 586"/>
                <a:gd name="T14" fmla="*/ 354 w 588"/>
                <a:gd name="T15" fmla="*/ 580 h 586"/>
                <a:gd name="T16" fmla="*/ 294 w 588"/>
                <a:gd name="T17" fmla="*/ 586 h 586"/>
                <a:gd name="T18" fmla="*/ 264 w 588"/>
                <a:gd name="T19" fmla="*/ 586 h 586"/>
                <a:gd name="T20" fmla="*/ 206 w 588"/>
                <a:gd name="T21" fmla="*/ 574 h 586"/>
                <a:gd name="T22" fmla="*/ 154 w 588"/>
                <a:gd name="T23" fmla="*/ 552 h 586"/>
                <a:gd name="T24" fmla="*/ 108 w 588"/>
                <a:gd name="T25" fmla="*/ 520 h 586"/>
                <a:gd name="T26" fmla="*/ 68 w 588"/>
                <a:gd name="T27" fmla="*/ 480 h 586"/>
                <a:gd name="T28" fmla="*/ 36 w 588"/>
                <a:gd name="T29" fmla="*/ 432 h 586"/>
                <a:gd name="T30" fmla="*/ 14 w 588"/>
                <a:gd name="T31" fmla="*/ 380 h 586"/>
                <a:gd name="T32" fmla="*/ 2 w 588"/>
                <a:gd name="T33" fmla="*/ 322 h 586"/>
                <a:gd name="T34" fmla="*/ 0 w 588"/>
                <a:gd name="T35" fmla="*/ 292 h 586"/>
                <a:gd name="T36" fmla="*/ 6 w 588"/>
                <a:gd name="T37" fmla="*/ 234 h 586"/>
                <a:gd name="T38" fmla="*/ 24 w 588"/>
                <a:gd name="T39" fmla="*/ 178 h 586"/>
                <a:gd name="T40" fmla="*/ 50 w 588"/>
                <a:gd name="T41" fmla="*/ 128 h 586"/>
                <a:gd name="T42" fmla="*/ 86 w 588"/>
                <a:gd name="T43" fmla="*/ 86 h 586"/>
                <a:gd name="T44" fmla="*/ 130 w 588"/>
                <a:gd name="T45" fmla="*/ 50 h 586"/>
                <a:gd name="T46" fmla="*/ 180 w 588"/>
                <a:gd name="T47" fmla="*/ 22 h 586"/>
                <a:gd name="T48" fmla="*/ 234 w 588"/>
                <a:gd name="T49" fmla="*/ 6 h 586"/>
                <a:gd name="T50" fmla="*/ 294 w 588"/>
                <a:gd name="T51" fmla="*/ 0 h 586"/>
                <a:gd name="T52" fmla="*/ 324 w 588"/>
                <a:gd name="T53" fmla="*/ 0 h 586"/>
                <a:gd name="T54" fmla="*/ 382 w 588"/>
                <a:gd name="T55" fmla="*/ 12 h 586"/>
                <a:gd name="T56" fmla="*/ 434 w 588"/>
                <a:gd name="T57" fmla="*/ 34 h 586"/>
                <a:gd name="T58" fmla="*/ 480 w 588"/>
                <a:gd name="T59" fmla="*/ 66 h 586"/>
                <a:gd name="T60" fmla="*/ 520 w 588"/>
                <a:gd name="T61" fmla="*/ 106 h 586"/>
                <a:gd name="T62" fmla="*/ 552 w 588"/>
                <a:gd name="T63" fmla="*/ 152 h 586"/>
                <a:gd name="T64" fmla="*/ 574 w 588"/>
                <a:gd name="T65" fmla="*/ 206 h 586"/>
                <a:gd name="T66" fmla="*/ 586 w 588"/>
                <a:gd name="T67" fmla="*/ 262 h 586"/>
                <a:gd name="T68" fmla="*/ 588 w 588"/>
                <a:gd name="T69" fmla="*/ 29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586">
                  <a:moveTo>
                    <a:pt x="588" y="292"/>
                  </a:moveTo>
                  <a:lnTo>
                    <a:pt x="588" y="292"/>
                  </a:lnTo>
                  <a:lnTo>
                    <a:pt x="586" y="322"/>
                  </a:lnTo>
                  <a:lnTo>
                    <a:pt x="582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2"/>
                  </a:lnTo>
                  <a:lnTo>
                    <a:pt x="538" y="458"/>
                  </a:lnTo>
                  <a:lnTo>
                    <a:pt x="520" y="480"/>
                  </a:lnTo>
                  <a:lnTo>
                    <a:pt x="502" y="500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4" y="552"/>
                  </a:lnTo>
                  <a:lnTo>
                    <a:pt x="408" y="564"/>
                  </a:lnTo>
                  <a:lnTo>
                    <a:pt x="382" y="574"/>
                  </a:lnTo>
                  <a:lnTo>
                    <a:pt x="354" y="580"/>
                  </a:lnTo>
                  <a:lnTo>
                    <a:pt x="324" y="586"/>
                  </a:lnTo>
                  <a:lnTo>
                    <a:pt x="294" y="586"/>
                  </a:lnTo>
                  <a:lnTo>
                    <a:pt x="294" y="586"/>
                  </a:lnTo>
                  <a:lnTo>
                    <a:pt x="264" y="586"/>
                  </a:lnTo>
                  <a:lnTo>
                    <a:pt x="234" y="580"/>
                  </a:lnTo>
                  <a:lnTo>
                    <a:pt x="206" y="574"/>
                  </a:lnTo>
                  <a:lnTo>
                    <a:pt x="180" y="564"/>
                  </a:lnTo>
                  <a:lnTo>
                    <a:pt x="154" y="552"/>
                  </a:lnTo>
                  <a:lnTo>
                    <a:pt x="130" y="536"/>
                  </a:lnTo>
                  <a:lnTo>
                    <a:pt x="108" y="520"/>
                  </a:lnTo>
                  <a:lnTo>
                    <a:pt x="86" y="500"/>
                  </a:lnTo>
                  <a:lnTo>
                    <a:pt x="68" y="480"/>
                  </a:lnTo>
                  <a:lnTo>
                    <a:pt x="50" y="458"/>
                  </a:lnTo>
                  <a:lnTo>
                    <a:pt x="36" y="432"/>
                  </a:lnTo>
                  <a:lnTo>
                    <a:pt x="24" y="408"/>
                  </a:lnTo>
                  <a:lnTo>
                    <a:pt x="14" y="380"/>
                  </a:lnTo>
                  <a:lnTo>
                    <a:pt x="6" y="352"/>
                  </a:lnTo>
                  <a:lnTo>
                    <a:pt x="2" y="32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" y="262"/>
                  </a:lnTo>
                  <a:lnTo>
                    <a:pt x="6" y="234"/>
                  </a:lnTo>
                  <a:lnTo>
                    <a:pt x="14" y="206"/>
                  </a:lnTo>
                  <a:lnTo>
                    <a:pt x="24" y="178"/>
                  </a:lnTo>
                  <a:lnTo>
                    <a:pt x="36" y="152"/>
                  </a:lnTo>
                  <a:lnTo>
                    <a:pt x="50" y="128"/>
                  </a:lnTo>
                  <a:lnTo>
                    <a:pt x="68" y="106"/>
                  </a:lnTo>
                  <a:lnTo>
                    <a:pt x="86" y="86"/>
                  </a:lnTo>
                  <a:lnTo>
                    <a:pt x="108" y="66"/>
                  </a:lnTo>
                  <a:lnTo>
                    <a:pt x="130" y="50"/>
                  </a:lnTo>
                  <a:lnTo>
                    <a:pt x="154" y="34"/>
                  </a:lnTo>
                  <a:lnTo>
                    <a:pt x="180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24" y="0"/>
                  </a:lnTo>
                  <a:lnTo>
                    <a:pt x="354" y="6"/>
                  </a:lnTo>
                  <a:lnTo>
                    <a:pt x="382" y="12"/>
                  </a:lnTo>
                  <a:lnTo>
                    <a:pt x="408" y="22"/>
                  </a:lnTo>
                  <a:lnTo>
                    <a:pt x="434" y="34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2" y="86"/>
                  </a:lnTo>
                  <a:lnTo>
                    <a:pt x="520" y="106"/>
                  </a:lnTo>
                  <a:lnTo>
                    <a:pt x="538" y="128"/>
                  </a:lnTo>
                  <a:lnTo>
                    <a:pt x="552" y="152"/>
                  </a:lnTo>
                  <a:lnTo>
                    <a:pt x="564" y="178"/>
                  </a:lnTo>
                  <a:lnTo>
                    <a:pt x="574" y="206"/>
                  </a:lnTo>
                  <a:lnTo>
                    <a:pt x="582" y="234"/>
                  </a:lnTo>
                  <a:lnTo>
                    <a:pt x="586" y="262"/>
                  </a:lnTo>
                  <a:lnTo>
                    <a:pt x="588" y="292"/>
                  </a:lnTo>
                  <a:lnTo>
                    <a:pt x="588" y="292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1" name="Freeform 122"/>
            <p:cNvSpPr>
              <a:spLocks/>
            </p:cNvSpPr>
            <p:nvPr userDrawn="1"/>
          </p:nvSpPr>
          <p:spPr bwMode="auto">
            <a:xfrm>
              <a:off x="817563" y="1103709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4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6 w 298"/>
                <a:gd name="T13" fmla="*/ 286 h 298"/>
                <a:gd name="T14" fmla="*/ 178 w 298"/>
                <a:gd name="T15" fmla="*/ 294 h 298"/>
                <a:gd name="T16" fmla="*/ 148 w 298"/>
                <a:gd name="T17" fmla="*/ 298 h 298"/>
                <a:gd name="T18" fmla="*/ 132 w 298"/>
                <a:gd name="T19" fmla="*/ 296 h 298"/>
                <a:gd name="T20" fmla="*/ 104 w 298"/>
                <a:gd name="T21" fmla="*/ 290 h 298"/>
                <a:gd name="T22" fmla="*/ 76 w 298"/>
                <a:gd name="T23" fmla="*/ 280 h 298"/>
                <a:gd name="T24" fmla="*/ 54 w 298"/>
                <a:gd name="T25" fmla="*/ 264 h 298"/>
                <a:gd name="T26" fmla="*/ 34 w 298"/>
                <a:gd name="T27" fmla="*/ 242 h 298"/>
                <a:gd name="T28" fmla="*/ 16 w 298"/>
                <a:gd name="T29" fmla="*/ 220 h 298"/>
                <a:gd name="T30" fmla="*/ 6 w 298"/>
                <a:gd name="T31" fmla="*/ 192 h 298"/>
                <a:gd name="T32" fmla="*/ 0 w 298"/>
                <a:gd name="T33" fmla="*/ 164 h 298"/>
                <a:gd name="T34" fmla="*/ 0 w 298"/>
                <a:gd name="T35" fmla="*/ 148 h 298"/>
                <a:gd name="T36" fmla="*/ 2 w 298"/>
                <a:gd name="T37" fmla="*/ 118 h 298"/>
                <a:gd name="T38" fmla="*/ 10 w 298"/>
                <a:gd name="T39" fmla="*/ 90 h 298"/>
                <a:gd name="T40" fmla="*/ 24 w 298"/>
                <a:gd name="T41" fmla="*/ 64 h 298"/>
                <a:gd name="T42" fmla="*/ 42 w 298"/>
                <a:gd name="T43" fmla="*/ 42 h 298"/>
                <a:gd name="T44" fmla="*/ 64 w 298"/>
                <a:gd name="T45" fmla="*/ 24 h 298"/>
                <a:gd name="T46" fmla="*/ 90 w 298"/>
                <a:gd name="T47" fmla="*/ 10 h 298"/>
                <a:gd name="T48" fmla="*/ 118 w 298"/>
                <a:gd name="T49" fmla="*/ 2 h 298"/>
                <a:gd name="T50" fmla="*/ 148 w 298"/>
                <a:gd name="T51" fmla="*/ 0 h 298"/>
                <a:gd name="T52" fmla="*/ 164 w 298"/>
                <a:gd name="T53" fmla="*/ 0 h 298"/>
                <a:gd name="T54" fmla="*/ 192 w 298"/>
                <a:gd name="T55" fmla="*/ 6 h 298"/>
                <a:gd name="T56" fmla="*/ 220 w 298"/>
                <a:gd name="T57" fmla="*/ 18 h 298"/>
                <a:gd name="T58" fmla="*/ 242 w 298"/>
                <a:gd name="T59" fmla="*/ 34 h 298"/>
                <a:gd name="T60" fmla="*/ 262 w 298"/>
                <a:gd name="T61" fmla="*/ 54 h 298"/>
                <a:gd name="T62" fmla="*/ 280 w 298"/>
                <a:gd name="T63" fmla="*/ 78 h 298"/>
                <a:gd name="T64" fmla="*/ 290 w 298"/>
                <a:gd name="T65" fmla="*/ 104 h 298"/>
                <a:gd name="T66" fmla="*/ 296 w 298"/>
                <a:gd name="T67" fmla="*/ 132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6" y="164"/>
                  </a:lnTo>
                  <a:lnTo>
                    <a:pt x="294" y="178"/>
                  </a:lnTo>
                  <a:lnTo>
                    <a:pt x="290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2" y="242"/>
                  </a:lnTo>
                  <a:lnTo>
                    <a:pt x="254" y="254"/>
                  </a:lnTo>
                  <a:lnTo>
                    <a:pt x="242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6" y="286"/>
                  </a:lnTo>
                  <a:lnTo>
                    <a:pt x="192" y="290"/>
                  </a:lnTo>
                  <a:lnTo>
                    <a:pt x="178" y="294"/>
                  </a:lnTo>
                  <a:lnTo>
                    <a:pt x="164" y="296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32" y="296"/>
                  </a:lnTo>
                  <a:lnTo>
                    <a:pt x="118" y="294"/>
                  </a:lnTo>
                  <a:lnTo>
                    <a:pt x="104" y="290"/>
                  </a:lnTo>
                  <a:lnTo>
                    <a:pt x="90" y="286"/>
                  </a:lnTo>
                  <a:lnTo>
                    <a:pt x="76" y="280"/>
                  </a:lnTo>
                  <a:lnTo>
                    <a:pt x="64" y="272"/>
                  </a:lnTo>
                  <a:lnTo>
                    <a:pt x="54" y="264"/>
                  </a:lnTo>
                  <a:lnTo>
                    <a:pt x="42" y="254"/>
                  </a:lnTo>
                  <a:lnTo>
                    <a:pt x="34" y="242"/>
                  </a:lnTo>
                  <a:lnTo>
                    <a:pt x="24" y="232"/>
                  </a:lnTo>
                  <a:lnTo>
                    <a:pt x="16" y="220"/>
                  </a:lnTo>
                  <a:lnTo>
                    <a:pt x="10" y="206"/>
                  </a:lnTo>
                  <a:lnTo>
                    <a:pt x="6" y="192"/>
                  </a:lnTo>
                  <a:lnTo>
                    <a:pt x="2" y="178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0" y="90"/>
                  </a:lnTo>
                  <a:lnTo>
                    <a:pt x="16" y="78"/>
                  </a:lnTo>
                  <a:lnTo>
                    <a:pt x="24" y="64"/>
                  </a:lnTo>
                  <a:lnTo>
                    <a:pt x="34" y="54"/>
                  </a:lnTo>
                  <a:lnTo>
                    <a:pt x="42" y="42"/>
                  </a:lnTo>
                  <a:lnTo>
                    <a:pt x="54" y="34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90" y="10"/>
                  </a:lnTo>
                  <a:lnTo>
                    <a:pt x="104" y="6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8" y="2"/>
                  </a:lnTo>
                  <a:lnTo>
                    <a:pt x="192" y="6"/>
                  </a:lnTo>
                  <a:lnTo>
                    <a:pt x="206" y="10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2" y="34"/>
                  </a:lnTo>
                  <a:lnTo>
                    <a:pt x="254" y="42"/>
                  </a:lnTo>
                  <a:lnTo>
                    <a:pt x="262" y="54"/>
                  </a:lnTo>
                  <a:lnTo>
                    <a:pt x="272" y="64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0" y="104"/>
                  </a:lnTo>
                  <a:lnTo>
                    <a:pt x="294" y="118"/>
                  </a:lnTo>
                  <a:lnTo>
                    <a:pt x="296" y="132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23"/>
            <p:cNvSpPr>
              <a:spLocks noChangeArrowheads="1"/>
            </p:cNvSpPr>
            <p:nvPr userDrawn="1"/>
          </p:nvSpPr>
          <p:spPr bwMode="auto">
            <a:xfrm>
              <a:off x="809626" y="4783236"/>
              <a:ext cx="47625" cy="2073275"/>
            </a:xfrm>
            <a:prstGeom prst="rect">
              <a:avLst/>
            </a:pr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3" name="Rectangle 124"/>
            <p:cNvSpPr>
              <a:spLocks noChangeArrowheads="1"/>
            </p:cNvSpPr>
            <p:nvPr userDrawn="1"/>
          </p:nvSpPr>
          <p:spPr bwMode="auto">
            <a:xfrm>
              <a:off x="495301" y="5697636"/>
              <a:ext cx="28575" cy="1158875"/>
            </a:xfrm>
            <a:prstGeom prst="rect">
              <a:avLst/>
            </a:pr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4" name="Freeform 125"/>
            <p:cNvSpPr>
              <a:spLocks/>
            </p:cNvSpPr>
            <p:nvPr userDrawn="1"/>
          </p:nvSpPr>
          <p:spPr bwMode="auto">
            <a:xfrm>
              <a:off x="458788" y="4504134"/>
              <a:ext cx="749300" cy="749300"/>
            </a:xfrm>
            <a:custGeom>
              <a:avLst/>
              <a:gdLst>
                <a:gd name="T0" fmla="*/ 472 w 472"/>
                <a:gd name="T1" fmla="*/ 236 h 472"/>
                <a:gd name="T2" fmla="*/ 468 w 472"/>
                <a:gd name="T3" fmla="*/ 284 h 472"/>
                <a:gd name="T4" fmla="*/ 454 w 472"/>
                <a:gd name="T5" fmla="*/ 328 h 472"/>
                <a:gd name="T6" fmla="*/ 432 w 472"/>
                <a:gd name="T7" fmla="*/ 368 h 472"/>
                <a:gd name="T8" fmla="*/ 404 w 472"/>
                <a:gd name="T9" fmla="*/ 404 h 472"/>
                <a:gd name="T10" fmla="*/ 368 w 472"/>
                <a:gd name="T11" fmla="*/ 432 h 472"/>
                <a:gd name="T12" fmla="*/ 328 w 472"/>
                <a:gd name="T13" fmla="*/ 454 h 472"/>
                <a:gd name="T14" fmla="*/ 284 w 472"/>
                <a:gd name="T15" fmla="*/ 468 h 472"/>
                <a:gd name="T16" fmla="*/ 236 w 472"/>
                <a:gd name="T17" fmla="*/ 472 h 472"/>
                <a:gd name="T18" fmla="*/ 212 w 472"/>
                <a:gd name="T19" fmla="*/ 472 h 472"/>
                <a:gd name="T20" fmla="*/ 166 w 472"/>
                <a:gd name="T21" fmla="*/ 462 h 472"/>
                <a:gd name="T22" fmla="*/ 124 w 472"/>
                <a:gd name="T23" fmla="*/ 444 h 472"/>
                <a:gd name="T24" fmla="*/ 86 w 472"/>
                <a:gd name="T25" fmla="*/ 418 h 472"/>
                <a:gd name="T26" fmla="*/ 54 w 472"/>
                <a:gd name="T27" fmla="*/ 386 h 472"/>
                <a:gd name="T28" fmla="*/ 30 w 472"/>
                <a:gd name="T29" fmla="*/ 348 h 472"/>
                <a:gd name="T30" fmla="*/ 12 w 472"/>
                <a:gd name="T31" fmla="*/ 306 h 472"/>
                <a:gd name="T32" fmla="*/ 2 w 472"/>
                <a:gd name="T33" fmla="*/ 260 h 472"/>
                <a:gd name="T34" fmla="*/ 0 w 472"/>
                <a:gd name="T35" fmla="*/ 236 h 472"/>
                <a:gd name="T36" fmla="*/ 6 w 472"/>
                <a:gd name="T37" fmla="*/ 188 h 472"/>
                <a:gd name="T38" fmla="*/ 20 w 472"/>
                <a:gd name="T39" fmla="*/ 144 h 472"/>
                <a:gd name="T40" fmla="*/ 40 w 472"/>
                <a:gd name="T41" fmla="*/ 104 h 472"/>
                <a:gd name="T42" fmla="*/ 70 w 472"/>
                <a:gd name="T43" fmla="*/ 70 h 472"/>
                <a:gd name="T44" fmla="*/ 104 w 472"/>
                <a:gd name="T45" fmla="*/ 40 h 472"/>
                <a:gd name="T46" fmla="*/ 144 w 472"/>
                <a:gd name="T47" fmla="*/ 20 h 472"/>
                <a:gd name="T48" fmla="*/ 188 w 472"/>
                <a:gd name="T49" fmla="*/ 6 h 472"/>
                <a:gd name="T50" fmla="*/ 236 w 472"/>
                <a:gd name="T51" fmla="*/ 0 h 472"/>
                <a:gd name="T52" fmla="*/ 260 w 472"/>
                <a:gd name="T53" fmla="*/ 2 h 472"/>
                <a:gd name="T54" fmla="*/ 306 w 472"/>
                <a:gd name="T55" fmla="*/ 12 h 472"/>
                <a:gd name="T56" fmla="*/ 348 w 472"/>
                <a:gd name="T57" fmla="*/ 30 h 472"/>
                <a:gd name="T58" fmla="*/ 386 w 472"/>
                <a:gd name="T59" fmla="*/ 54 h 472"/>
                <a:gd name="T60" fmla="*/ 418 w 472"/>
                <a:gd name="T61" fmla="*/ 86 h 472"/>
                <a:gd name="T62" fmla="*/ 444 w 472"/>
                <a:gd name="T63" fmla="*/ 124 h 472"/>
                <a:gd name="T64" fmla="*/ 462 w 472"/>
                <a:gd name="T65" fmla="*/ 166 h 472"/>
                <a:gd name="T66" fmla="*/ 472 w 472"/>
                <a:gd name="T67" fmla="*/ 212 h 472"/>
                <a:gd name="T68" fmla="*/ 472 w 472"/>
                <a:gd name="T69" fmla="*/ 23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2" h="472">
                  <a:moveTo>
                    <a:pt x="472" y="236"/>
                  </a:moveTo>
                  <a:lnTo>
                    <a:pt x="472" y="236"/>
                  </a:lnTo>
                  <a:lnTo>
                    <a:pt x="472" y="260"/>
                  </a:lnTo>
                  <a:lnTo>
                    <a:pt x="468" y="284"/>
                  </a:lnTo>
                  <a:lnTo>
                    <a:pt x="462" y="306"/>
                  </a:lnTo>
                  <a:lnTo>
                    <a:pt x="454" y="328"/>
                  </a:lnTo>
                  <a:lnTo>
                    <a:pt x="444" y="348"/>
                  </a:lnTo>
                  <a:lnTo>
                    <a:pt x="432" y="368"/>
                  </a:lnTo>
                  <a:lnTo>
                    <a:pt x="418" y="386"/>
                  </a:lnTo>
                  <a:lnTo>
                    <a:pt x="404" y="404"/>
                  </a:lnTo>
                  <a:lnTo>
                    <a:pt x="386" y="418"/>
                  </a:lnTo>
                  <a:lnTo>
                    <a:pt x="368" y="432"/>
                  </a:lnTo>
                  <a:lnTo>
                    <a:pt x="348" y="444"/>
                  </a:lnTo>
                  <a:lnTo>
                    <a:pt x="328" y="454"/>
                  </a:lnTo>
                  <a:lnTo>
                    <a:pt x="306" y="462"/>
                  </a:lnTo>
                  <a:lnTo>
                    <a:pt x="284" y="468"/>
                  </a:lnTo>
                  <a:lnTo>
                    <a:pt x="260" y="472"/>
                  </a:lnTo>
                  <a:lnTo>
                    <a:pt x="236" y="472"/>
                  </a:lnTo>
                  <a:lnTo>
                    <a:pt x="236" y="472"/>
                  </a:lnTo>
                  <a:lnTo>
                    <a:pt x="212" y="472"/>
                  </a:lnTo>
                  <a:lnTo>
                    <a:pt x="188" y="468"/>
                  </a:lnTo>
                  <a:lnTo>
                    <a:pt x="166" y="462"/>
                  </a:lnTo>
                  <a:lnTo>
                    <a:pt x="144" y="454"/>
                  </a:lnTo>
                  <a:lnTo>
                    <a:pt x="124" y="444"/>
                  </a:lnTo>
                  <a:lnTo>
                    <a:pt x="104" y="432"/>
                  </a:lnTo>
                  <a:lnTo>
                    <a:pt x="86" y="418"/>
                  </a:lnTo>
                  <a:lnTo>
                    <a:pt x="70" y="404"/>
                  </a:lnTo>
                  <a:lnTo>
                    <a:pt x="54" y="386"/>
                  </a:lnTo>
                  <a:lnTo>
                    <a:pt x="40" y="368"/>
                  </a:lnTo>
                  <a:lnTo>
                    <a:pt x="30" y="348"/>
                  </a:lnTo>
                  <a:lnTo>
                    <a:pt x="20" y="328"/>
                  </a:lnTo>
                  <a:lnTo>
                    <a:pt x="12" y="306"/>
                  </a:lnTo>
                  <a:lnTo>
                    <a:pt x="6" y="284"/>
                  </a:lnTo>
                  <a:lnTo>
                    <a:pt x="2" y="26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2" y="212"/>
                  </a:lnTo>
                  <a:lnTo>
                    <a:pt x="6" y="188"/>
                  </a:lnTo>
                  <a:lnTo>
                    <a:pt x="12" y="166"/>
                  </a:lnTo>
                  <a:lnTo>
                    <a:pt x="20" y="144"/>
                  </a:lnTo>
                  <a:lnTo>
                    <a:pt x="30" y="124"/>
                  </a:lnTo>
                  <a:lnTo>
                    <a:pt x="40" y="104"/>
                  </a:lnTo>
                  <a:lnTo>
                    <a:pt x="54" y="86"/>
                  </a:lnTo>
                  <a:lnTo>
                    <a:pt x="70" y="70"/>
                  </a:lnTo>
                  <a:lnTo>
                    <a:pt x="86" y="54"/>
                  </a:lnTo>
                  <a:lnTo>
                    <a:pt x="104" y="40"/>
                  </a:lnTo>
                  <a:lnTo>
                    <a:pt x="124" y="30"/>
                  </a:lnTo>
                  <a:lnTo>
                    <a:pt x="144" y="20"/>
                  </a:lnTo>
                  <a:lnTo>
                    <a:pt x="166" y="12"/>
                  </a:lnTo>
                  <a:lnTo>
                    <a:pt x="188" y="6"/>
                  </a:lnTo>
                  <a:lnTo>
                    <a:pt x="212" y="2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60" y="2"/>
                  </a:lnTo>
                  <a:lnTo>
                    <a:pt x="284" y="6"/>
                  </a:lnTo>
                  <a:lnTo>
                    <a:pt x="306" y="12"/>
                  </a:lnTo>
                  <a:lnTo>
                    <a:pt x="328" y="20"/>
                  </a:lnTo>
                  <a:lnTo>
                    <a:pt x="348" y="30"/>
                  </a:lnTo>
                  <a:lnTo>
                    <a:pt x="368" y="40"/>
                  </a:lnTo>
                  <a:lnTo>
                    <a:pt x="386" y="54"/>
                  </a:lnTo>
                  <a:lnTo>
                    <a:pt x="404" y="70"/>
                  </a:lnTo>
                  <a:lnTo>
                    <a:pt x="418" y="86"/>
                  </a:lnTo>
                  <a:lnTo>
                    <a:pt x="432" y="104"/>
                  </a:lnTo>
                  <a:lnTo>
                    <a:pt x="444" y="124"/>
                  </a:lnTo>
                  <a:lnTo>
                    <a:pt x="454" y="144"/>
                  </a:lnTo>
                  <a:lnTo>
                    <a:pt x="462" y="166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2" y="236"/>
                  </a:lnTo>
                  <a:lnTo>
                    <a:pt x="472" y="236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5" name="Freeform 126"/>
            <p:cNvSpPr>
              <a:spLocks/>
            </p:cNvSpPr>
            <p:nvPr userDrawn="1"/>
          </p:nvSpPr>
          <p:spPr bwMode="auto">
            <a:xfrm>
              <a:off x="577851" y="4704159"/>
              <a:ext cx="511175" cy="514350"/>
            </a:xfrm>
            <a:custGeom>
              <a:avLst/>
              <a:gdLst>
                <a:gd name="T0" fmla="*/ 322 w 322"/>
                <a:gd name="T1" fmla="*/ 162 h 324"/>
                <a:gd name="T2" fmla="*/ 318 w 322"/>
                <a:gd name="T3" fmla="*/ 194 h 324"/>
                <a:gd name="T4" fmla="*/ 308 w 322"/>
                <a:gd name="T5" fmla="*/ 224 h 324"/>
                <a:gd name="T6" fmla="*/ 294 w 322"/>
                <a:gd name="T7" fmla="*/ 252 h 324"/>
                <a:gd name="T8" fmla="*/ 274 w 322"/>
                <a:gd name="T9" fmla="*/ 276 h 324"/>
                <a:gd name="T10" fmla="*/ 250 w 322"/>
                <a:gd name="T11" fmla="*/ 296 h 324"/>
                <a:gd name="T12" fmla="*/ 224 w 322"/>
                <a:gd name="T13" fmla="*/ 310 h 324"/>
                <a:gd name="T14" fmla="*/ 192 w 322"/>
                <a:gd name="T15" fmla="*/ 320 h 324"/>
                <a:gd name="T16" fmla="*/ 160 w 322"/>
                <a:gd name="T17" fmla="*/ 324 h 324"/>
                <a:gd name="T18" fmla="*/ 144 w 322"/>
                <a:gd name="T19" fmla="*/ 322 h 324"/>
                <a:gd name="T20" fmla="*/ 112 w 322"/>
                <a:gd name="T21" fmla="*/ 316 h 324"/>
                <a:gd name="T22" fmla="*/ 84 w 322"/>
                <a:gd name="T23" fmla="*/ 304 h 324"/>
                <a:gd name="T24" fmla="*/ 58 w 322"/>
                <a:gd name="T25" fmla="*/ 286 h 324"/>
                <a:gd name="T26" fmla="*/ 36 w 322"/>
                <a:gd name="T27" fmla="*/ 264 h 324"/>
                <a:gd name="T28" fmla="*/ 18 w 322"/>
                <a:gd name="T29" fmla="*/ 238 h 324"/>
                <a:gd name="T30" fmla="*/ 6 w 322"/>
                <a:gd name="T31" fmla="*/ 210 h 324"/>
                <a:gd name="T32" fmla="*/ 0 w 322"/>
                <a:gd name="T33" fmla="*/ 178 h 324"/>
                <a:gd name="T34" fmla="*/ 0 w 322"/>
                <a:gd name="T35" fmla="*/ 162 h 324"/>
                <a:gd name="T36" fmla="*/ 2 w 322"/>
                <a:gd name="T37" fmla="*/ 130 h 324"/>
                <a:gd name="T38" fmla="*/ 12 w 322"/>
                <a:gd name="T39" fmla="*/ 100 h 324"/>
                <a:gd name="T40" fmla="*/ 26 w 322"/>
                <a:gd name="T41" fmla="*/ 72 h 324"/>
                <a:gd name="T42" fmla="*/ 46 w 322"/>
                <a:gd name="T43" fmla="*/ 48 h 324"/>
                <a:gd name="T44" fmla="*/ 70 w 322"/>
                <a:gd name="T45" fmla="*/ 28 h 324"/>
                <a:gd name="T46" fmla="*/ 98 w 322"/>
                <a:gd name="T47" fmla="*/ 14 h 324"/>
                <a:gd name="T48" fmla="*/ 128 w 322"/>
                <a:gd name="T49" fmla="*/ 4 h 324"/>
                <a:gd name="T50" fmla="*/ 160 w 322"/>
                <a:gd name="T51" fmla="*/ 0 h 324"/>
                <a:gd name="T52" fmla="*/ 176 w 322"/>
                <a:gd name="T53" fmla="*/ 2 h 324"/>
                <a:gd name="T54" fmla="*/ 208 w 322"/>
                <a:gd name="T55" fmla="*/ 8 h 324"/>
                <a:gd name="T56" fmla="*/ 238 w 322"/>
                <a:gd name="T57" fmla="*/ 20 h 324"/>
                <a:gd name="T58" fmla="*/ 262 w 322"/>
                <a:gd name="T59" fmla="*/ 38 h 324"/>
                <a:gd name="T60" fmla="*/ 284 w 322"/>
                <a:gd name="T61" fmla="*/ 60 h 324"/>
                <a:gd name="T62" fmla="*/ 302 w 322"/>
                <a:gd name="T63" fmla="*/ 86 h 324"/>
                <a:gd name="T64" fmla="*/ 314 w 322"/>
                <a:gd name="T65" fmla="*/ 114 h 324"/>
                <a:gd name="T66" fmla="*/ 320 w 322"/>
                <a:gd name="T67" fmla="*/ 146 h 324"/>
                <a:gd name="T68" fmla="*/ 322 w 322"/>
                <a:gd name="T69" fmla="*/ 16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2" h="324">
                  <a:moveTo>
                    <a:pt x="322" y="162"/>
                  </a:moveTo>
                  <a:lnTo>
                    <a:pt x="322" y="162"/>
                  </a:lnTo>
                  <a:lnTo>
                    <a:pt x="320" y="178"/>
                  </a:lnTo>
                  <a:lnTo>
                    <a:pt x="318" y="194"/>
                  </a:lnTo>
                  <a:lnTo>
                    <a:pt x="314" y="210"/>
                  </a:lnTo>
                  <a:lnTo>
                    <a:pt x="308" y="224"/>
                  </a:lnTo>
                  <a:lnTo>
                    <a:pt x="302" y="238"/>
                  </a:lnTo>
                  <a:lnTo>
                    <a:pt x="294" y="252"/>
                  </a:lnTo>
                  <a:lnTo>
                    <a:pt x="284" y="264"/>
                  </a:lnTo>
                  <a:lnTo>
                    <a:pt x="274" y="276"/>
                  </a:lnTo>
                  <a:lnTo>
                    <a:pt x="262" y="286"/>
                  </a:lnTo>
                  <a:lnTo>
                    <a:pt x="250" y="296"/>
                  </a:lnTo>
                  <a:lnTo>
                    <a:pt x="238" y="304"/>
                  </a:lnTo>
                  <a:lnTo>
                    <a:pt x="224" y="310"/>
                  </a:lnTo>
                  <a:lnTo>
                    <a:pt x="208" y="316"/>
                  </a:lnTo>
                  <a:lnTo>
                    <a:pt x="192" y="320"/>
                  </a:lnTo>
                  <a:lnTo>
                    <a:pt x="176" y="322"/>
                  </a:lnTo>
                  <a:lnTo>
                    <a:pt x="160" y="324"/>
                  </a:lnTo>
                  <a:lnTo>
                    <a:pt x="160" y="324"/>
                  </a:lnTo>
                  <a:lnTo>
                    <a:pt x="144" y="322"/>
                  </a:lnTo>
                  <a:lnTo>
                    <a:pt x="128" y="320"/>
                  </a:lnTo>
                  <a:lnTo>
                    <a:pt x="112" y="316"/>
                  </a:lnTo>
                  <a:lnTo>
                    <a:pt x="98" y="310"/>
                  </a:lnTo>
                  <a:lnTo>
                    <a:pt x="84" y="304"/>
                  </a:lnTo>
                  <a:lnTo>
                    <a:pt x="70" y="296"/>
                  </a:lnTo>
                  <a:lnTo>
                    <a:pt x="58" y="286"/>
                  </a:lnTo>
                  <a:lnTo>
                    <a:pt x="46" y="276"/>
                  </a:lnTo>
                  <a:lnTo>
                    <a:pt x="36" y="264"/>
                  </a:lnTo>
                  <a:lnTo>
                    <a:pt x="26" y="252"/>
                  </a:lnTo>
                  <a:lnTo>
                    <a:pt x="18" y="238"/>
                  </a:lnTo>
                  <a:lnTo>
                    <a:pt x="12" y="224"/>
                  </a:lnTo>
                  <a:lnTo>
                    <a:pt x="6" y="210"/>
                  </a:lnTo>
                  <a:lnTo>
                    <a:pt x="2" y="194"/>
                  </a:lnTo>
                  <a:lnTo>
                    <a:pt x="0" y="178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46"/>
                  </a:lnTo>
                  <a:lnTo>
                    <a:pt x="2" y="130"/>
                  </a:lnTo>
                  <a:lnTo>
                    <a:pt x="6" y="114"/>
                  </a:lnTo>
                  <a:lnTo>
                    <a:pt x="12" y="100"/>
                  </a:lnTo>
                  <a:lnTo>
                    <a:pt x="18" y="86"/>
                  </a:lnTo>
                  <a:lnTo>
                    <a:pt x="26" y="72"/>
                  </a:lnTo>
                  <a:lnTo>
                    <a:pt x="36" y="60"/>
                  </a:lnTo>
                  <a:lnTo>
                    <a:pt x="46" y="48"/>
                  </a:lnTo>
                  <a:lnTo>
                    <a:pt x="58" y="38"/>
                  </a:lnTo>
                  <a:lnTo>
                    <a:pt x="70" y="28"/>
                  </a:lnTo>
                  <a:lnTo>
                    <a:pt x="84" y="20"/>
                  </a:lnTo>
                  <a:lnTo>
                    <a:pt x="98" y="14"/>
                  </a:lnTo>
                  <a:lnTo>
                    <a:pt x="112" y="8"/>
                  </a:lnTo>
                  <a:lnTo>
                    <a:pt x="128" y="4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2" y="4"/>
                  </a:lnTo>
                  <a:lnTo>
                    <a:pt x="208" y="8"/>
                  </a:lnTo>
                  <a:lnTo>
                    <a:pt x="224" y="14"/>
                  </a:lnTo>
                  <a:lnTo>
                    <a:pt x="238" y="20"/>
                  </a:lnTo>
                  <a:lnTo>
                    <a:pt x="250" y="28"/>
                  </a:lnTo>
                  <a:lnTo>
                    <a:pt x="262" y="38"/>
                  </a:lnTo>
                  <a:lnTo>
                    <a:pt x="274" y="48"/>
                  </a:lnTo>
                  <a:lnTo>
                    <a:pt x="284" y="60"/>
                  </a:lnTo>
                  <a:lnTo>
                    <a:pt x="294" y="72"/>
                  </a:lnTo>
                  <a:lnTo>
                    <a:pt x="302" y="86"/>
                  </a:lnTo>
                  <a:lnTo>
                    <a:pt x="308" y="100"/>
                  </a:lnTo>
                  <a:lnTo>
                    <a:pt x="314" y="114"/>
                  </a:lnTo>
                  <a:lnTo>
                    <a:pt x="318" y="130"/>
                  </a:lnTo>
                  <a:lnTo>
                    <a:pt x="320" y="146"/>
                  </a:lnTo>
                  <a:lnTo>
                    <a:pt x="322" y="162"/>
                  </a:lnTo>
                  <a:lnTo>
                    <a:pt x="322" y="162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" name="Freeform 127"/>
            <p:cNvSpPr>
              <a:spLocks/>
            </p:cNvSpPr>
            <p:nvPr userDrawn="1"/>
          </p:nvSpPr>
          <p:spPr bwMode="auto">
            <a:xfrm>
              <a:off x="703263" y="4935934"/>
              <a:ext cx="260350" cy="260350"/>
            </a:xfrm>
            <a:custGeom>
              <a:avLst/>
              <a:gdLst>
                <a:gd name="T0" fmla="*/ 164 w 164"/>
                <a:gd name="T1" fmla="*/ 82 h 164"/>
                <a:gd name="T2" fmla="*/ 164 w 164"/>
                <a:gd name="T3" fmla="*/ 82 h 164"/>
                <a:gd name="T4" fmla="*/ 162 w 164"/>
                <a:gd name="T5" fmla="*/ 98 h 164"/>
                <a:gd name="T6" fmla="*/ 158 w 164"/>
                <a:gd name="T7" fmla="*/ 114 h 164"/>
                <a:gd name="T8" fmla="*/ 150 w 164"/>
                <a:gd name="T9" fmla="*/ 128 h 164"/>
                <a:gd name="T10" fmla="*/ 140 w 164"/>
                <a:gd name="T11" fmla="*/ 140 h 164"/>
                <a:gd name="T12" fmla="*/ 128 w 164"/>
                <a:gd name="T13" fmla="*/ 150 h 164"/>
                <a:gd name="T14" fmla="*/ 114 w 164"/>
                <a:gd name="T15" fmla="*/ 156 h 164"/>
                <a:gd name="T16" fmla="*/ 98 w 164"/>
                <a:gd name="T17" fmla="*/ 162 h 164"/>
                <a:gd name="T18" fmla="*/ 82 w 164"/>
                <a:gd name="T19" fmla="*/ 164 h 164"/>
                <a:gd name="T20" fmla="*/ 82 w 164"/>
                <a:gd name="T21" fmla="*/ 164 h 164"/>
                <a:gd name="T22" fmla="*/ 66 w 164"/>
                <a:gd name="T23" fmla="*/ 162 h 164"/>
                <a:gd name="T24" fmla="*/ 50 w 164"/>
                <a:gd name="T25" fmla="*/ 156 h 164"/>
                <a:gd name="T26" fmla="*/ 36 w 164"/>
                <a:gd name="T27" fmla="*/ 150 h 164"/>
                <a:gd name="T28" fmla="*/ 24 w 164"/>
                <a:gd name="T29" fmla="*/ 140 h 164"/>
                <a:gd name="T30" fmla="*/ 14 w 164"/>
                <a:gd name="T31" fmla="*/ 128 h 164"/>
                <a:gd name="T32" fmla="*/ 8 w 164"/>
                <a:gd name="T33" fmla="*/ 114 h 164"/>
                <a:gd name="T34" fmla="*/ 2 w 164"/>
                <a:gd name="T35" fmla="*/ 98 h 164"/>
                <a:gd name="T36" fmla="*/ 0 w 164"/>
                <a:gd name="T37" fmla="*/ 82 h 164"/>
                <a:gd name="T38" fmla="*/ 0 w 164"/>
                <a:gd name="T39" fmla="*/ 82 h 164"/>
                <a:gd name="T40" fmla="*/ 2 w 164"/>
                <a:gd name="T41" fmla="*/ 64 h 164"/>
                <a:gd name="T42" fmla="*/ 8 w 164"/>
                <a:gd name="T43" fmla="*/ 50 h 164"/>
                <a:gd name="T44" fmla="*/ 14 w 164"/>
                <a:gd name="T45" fmla="*/ 36 h 164"/>
                <a:gd name="T46" fmla="*/ 24 w 164"/>
                <a:gd name="T47" fmla="*/ 24 h 164"/>
                <a:gd name="T48" fmla="*/ 36 w 164"/>
                <a:gd name="T49" fmla="*/ 14 h 164"/>
                <a:gd name="T50" fmla="*/ 50 w 164"/>
                <a:gd name="T51" fmla="*/ 6 h 164"/>
                <a:gd name="T52" fmla="*/ 66 w 164"/>
                <a:gd name="T53" fmla="*/ 2 h 164"/>
                <a:gd name="T54" fmla="*/ 82 w 164"/>
                <a:gd name="T55" fmla="*/ 0 h 164"/>
                <a:gd name="T56" fmla="*/ 82 w 164"/>
                <a:gd name="T57" fmla="*/ 0 h 164"/>
                <a:gd name="T58" fmla="*/ 98 w 164"/>
                <a:gd name="T59" fmla="*/ 2 h 164"/>
                <a:gd name="T60" fmla="*/ 114 w 164"/>
                <a:gd name="T61" fmla="*/ 6 h 164"/>
                <a:gd name="T62" fmla="*/ 128 w 164"/>
                <a:gd name="T63" fmla="*/ 14 h 164"/>
                <a:gd name="T64" fmla="*/ 140 w 164"/>
                <a:gd name="T65" fmla="*/ 24 h 164"/>
                <a:gd name="T66" fmla="*/ 150 w 164"/>
                <a:gd name="T67" fmla="*/ 36 h 164"/>
                <a:gd name="T68" fmla="*/ 158 w 164"/>
                <a:gd name="T69" fmla="*/ 50 h 164"/>
                <a:gd name="T70" fmla="*/ 162 w 164"/>
                <a:gd name="T71" fmla="*/ 64 h 164"/>
                <a:gd name="T72" fmla="*/ 164 w 164"/>
                <a:gd name="T73" fmla="*/ 82 h 164"/>
                <a:gd name="T74" fmla="*/ 164 w 164"/>
                <a:gd name="T75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164" y="82"/>
                  </a:lnTo>
                  <a:lnTo>
                    <a:pt x="162" y="98"/>
                  </a:lnTo>
                  <a:lnTo>
                    <a:pt x="158" y="114"/>
                  </a:lnTo>
                  <a:lnTo>
                    <a:pt x="150" y="128"/>
                  </a:lnTo>
                  <a:lnTo>
                    <a:pt x="140" y="140"/>
                  </a:lnTo>
                  <a:lnTo>
                    <a:pt x="128" y="150"/>
                  </a:lnTo>
                  <a:lnTo>
                    <a:pt x="114" y="156"/>
                  </a:lnTo>
                  <a:lnTo>
                    <a:pt x="98" y="162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66" y="162"/>
                  </a:lnTo>
                  <a:lnTo>
                    <a:pt x="50" y="156"/>
                  </a:lnTo>
                  <a:lnTo>
                    <a:pt x="36" y="150"/>
                  </a:lnTo>
                  <a:lnTo>
                    <a:pt x="24" y="140"/>
                  </a:lnTo>
                  <a:lnTo>
                    <a:pt x="14" y="128"/>
                  </a:lnTo>
                  <a:lnTo>
                    <a:pt x="8" y="114"/>
                  </a:lnTo>
                  <a:lnTo>
                    <a:pt x="2" y="9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64"/>
                  </a:lnTo>
                  <a:lnTo>
                    <a:pt x="8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6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8" y="50"/>
                  </a:lnTo>
                  <a:lnTo>
                    <a:pt x="162" y="64"/>
                  </a:lnTo>
                  <a:lnTo>
                    <a:pt x="164" y="82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8"/>
            <p:cNvSpPr>
              <a:spLocks/>
            </p:cNvSpPr>
            <p:nvPr userDrawn="1"/>
          </p:nvSpPr>
          <p:spPr bwMode="auto">
            <a:xfrm>
              <a:off x="334963" y="5561409"/>
              <a:ext cx="349250" cy="349250"/>
            </a:xfrm>
            <a:custGeom>
              <a:avLst/>
              <a:gdLst>
                <a:gd name="T0" fmla="*/ 220 w 220"/>
                <a:gd name="T1" fmla="*/ 110 h 220"/>
                <a:gd name="T2" fmla="*/ 220 w 220"/>
                <a:gd name="T3" fmla="*/ 110 h 220"/>
                <a:gd name="T4" fmla="*/ 218 w 220"/>
                <a:gd name="T5" fmla="*/ 132 h 220"/>
                <a:gd name="T6" fmla="*/ 212 w 220"/>
                <a:gd name="T7" fmla="*/ 154 h 220"/>
                <a:gd name="T8" fmla="*/ 202 w 220"/>
                <a:gd name="T9" fmla="*/ 172 h 220"/>
                <a:gd name="T10" fmla="*/ 188 w 220"/>
                <a:gd name="T11" fmla="*/ 188 h 220"/>
                <a:gd name="T12" fmla="*/ 172 w 220"/>
                <a:gd name="T13" fmla="*/ 202 h 220"/>
                <a:gd name="T14" fmla="*/ 154 w 220"/>
                <a:gd name="T15" fmla="*/ 212 h 220"/>
                <a:gd name="T16" fmla="*/ 132 w 220"/>
                <a:gd name="T17" fmla="*/ 218 h 220"/>
                <a:gd name="T18" fmla="*/ 110 w 220"/>
                <a:gd name="T19" fmla="*/ 220 h 220"/>
                <a:gd name="T20" fmla="*/ 110 w 220"/>
                <a:gd name="T21" fmla="*/ 220 h 220"/>
                <a:gd name="T22" fmla="*/ 88 w 220"/>
                <a:gd name="T23" fmla="*/ 218 h 220"/>
                <a:gd name="T24" fmla="*/ 68 w 220"/>
                <a:gd name="T25" fmla="*/ 212 h 220"/>
                <a:gd name="T26" fmla="*/ 50 w 220"/>
                <a:gd name="T27" fmla="*/ 202 h 220"/>
                <a:gd name="T28" fmla="*/ 32 w 220"/>
                <a:gd name="T29" fmla="*/ 188 h 220"/>
                <a:gd name="T30" fmla="*/ 20 w 220"/>
                <a:gd name="T31" fmla="*/ 172 h 220"/>
                <a:gd name="T32" fmla="*/ 10 w 220"/>
                <a:gd name="T33" fmla="*/ 154 h 220"/>
                <a:gd name="T34" fmla="*/ 2 w 220"/>
                <a:gd name="T35" fmla="*/ 132 h 220"/>
                <a:gd name="T36" fmla="*/ 0 w 220"/>
                <a:gd name="T37" fmla="*/ 110 h 220"/>
                <a:gd name="T38" fmla="*/ 0 w 220"/>
                <a:gd name="T39" fmla="*/ 110 h 220"/>
                <a:gd name="T40" fmla="*/ 2 w 220"/>
                <a:gd name="T41" fmla="*/ 88 h 220"/>
                <a:gd name="T42" fmla="*/ 10 w 220"/>
                <a:gd name="T43" fmla="*/ 68 h 220"/>
                <a:gd name="T44" fmla="*/ 20 w 220"/>
                <a:gd name="T45" fmla="*/ 50 h 220"/>
                <a:gd name="T46" fmla="*/ 32 w 220"/>
                <a:gd name="T47" fmla="*/ 32 h 220"/>
                <a:gd name="T48" fmla="*/ 50 w 220"/>
                <a:gd name="T49" fmla="*/ 20 h 220"/>
                <a:gd name="T50" fmla="*/ 68 w 220"/>
                <a:gd name="T51" fmla="*/ 10 h 220"/>
                <a:gd name="T52" fmla="*/ 88 w 220"/>
                <a:gd name="T53" fmla="*/ 2 h 220"/>
                <a:gd name="T54" fmla="*/ 110 w 220"/>
                <a:gd name="T55" fmla="*/ 0 h 220"/>
                <a:gd name="T56" fmla="*/ 110 w 220"/>
                <a:gd name="T57" fmla="*/ 0 h 220"/>
                <a:gd name="T58" fmla="*/ 132 w 220"/>
                <a:gd name="T59" fmla="*/ 2 h 220"/>
                <a:gd name="T60" fmla="*/ 154 w 220"/>
                <a:gd name="T61" fmla="*/ 10 h 220"/>
                <a:gd name="T62" fmla="*/ 172 w 220"/>
                <a:gd name="T63" fmla="*/ 20 h 220"/>
                <a:gd name="T64" fmla="*/ 188 w 220"/>
                <a:gd name="T65" fmla="*/ 32 h 220"/>
                <a:gd name="T66" fmla="*/ 202 w 220"/>
                <a:gd name="T67" fmla="*/ 50 h 220"/>
                <a:gd name="T68" fmla="*/ 212 w 220"/>
                <a:gd name="T69" fmla="*/ 68 h 220"/>
                <a:gd name="T70" fmla="*/ 218 w 220"/>
                <a:gd name="T71" fmla="*/ 88 h 220"/>
                <a:gd name="T72" fmla="*/ 220 w 220"/>
                <a:gd name="T73" fmla="*/ 110 h 220"/>
                <a:gd name="T74" fmla="*/ 220 w 220"/>
                <a:gd name="T7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220">
                  <a:moveTo>
                    <a:pt x="220" y="110"/>
                  </a:moveTo>
                  <a:lnTo>
                    <a:pt x="220" y="110"/>
                  </a:lnTo>
                  <a:lnTo>
                    <a:pt x="218" y="132"/>
                  </a:lnTo>
                  <a:lnTo>
                    <a:pt x="212" y="154"/>
                  </a:lnTo>
                  <a:lnTo>
                    <a:pt x="202" y="172"/>
                  </a:lnTo>
                  <a:lnTo>
                    <a:pt x="188" y="188"/>
                  </a:lnTo>
                  <a:lnTo>
                    <a:pt x="172" y="202"/>
                  </a:lnTo>
                  <a:lnTo>
                    <a:pt x="154" y="212"/>
                  </a:lnTo>
                  <a:lnTo>
                    <a:pt x="132" y="218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88" y="218"/>
                  </a:lnTo>
                  <a:lnTo>
                    <a:pt x="68" y="212"/>
                  </a:lnTo>
                  <a:lnTo>
                    <a:pt x="50" y="202"/>
                  </a:lnTo>
                  <a:lnTo>
                    <a:pt x="32" y="188"/>
                  </a:lnTo>
                  <a:lnTo>
                    <a:pt x="20" y="172"/>
                  </a:lnTo>
                  <a:lnTo>
                    <a:pt x="10" y="154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10" y="68"/>
                  </a:lnTo>
                  <a:lnTo>
                    <a:pt x="20" y="50"/>
                  </a:lnTo>
                  <a:lnTo>
                    <a:pt x="32" y="32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88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2"/>
                  </a:lnTo>
                  <a:lnTo>
                    <a:pt x="154" y="10"/>
                  </a:lnTo>
                  <a:lnTo>
                    <a:pt x="172" y="20"/>
                  </a:lnTo>
                  <a:lnTo>
                    <a:pt x="188" y="32"/>
                  </a:lnTo>
                  <a:lnTo>
                    <a:pt x="202" y="50"/>
                  </a:lnTo>
                  <a:lnTo>
                    <a:pt x="212" y="68"/>
                  </a:lnTo>
                  <a:lnTo>
                    <a:pt x="218" y="88"/>
                  </a:lnTo>
                  <a:lnTo>
                    <a:pt x="220" y="110"/>
                  </a:lnTo>
                  <a:lnTo>
                    <a:pt x="220" y="110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8" name="Freeform 129"/>
            <p:cNvSpPr>
              <a:spLocks/>
            </p:cNvSpPr>
            <p:nvPr userDrawn="1"/>
          </p:nvSpPr>
          <p:spPr bwMode="auto">
            <a:xfrm>
              <a:off x="390526" y="5656659"/>
              <a:ext cx="238125" cy="238125"/>
            </a:xfrm>
            <a:custGeom>
              <a:avLst/>
              <a:gdLst>
                <a:gd name="T0" fmla="*/ 150 w 150"/>
                <a:gd name="T1" fmla="*/ 74 h 150"/>
                <a:gd name="T2" fmla="*/ 150 w 150"/>
                <a:gd name="T3" fmla="*/ 74 h 150"/>
                <a:gd name="T4" fmla="*/ 148 w 150"/>
                <a:gd name="T5" fmla="*/ 90 h 150"/>
                <a:gd name="T6" fmla="*/ 144 w 150"/>
                <a:gd name="T7" fmla="*/ 104 h 150"/>
                <a:gd name="T8" fmla="*/ 136 w 150"/>
                <a:gd name="T9" fmla="*/ 116 h 150"/>
                <a:gd name="T10" fmla="*/ 128 w 150"/>
                <a:gd name="T11" fmla="*/ 128 h 150"/>
                <a:gd name="T12" fmla="*/ 116 w 150"/>
                <a:gd name="T13" fmla="*/ 136 h 150"/>
                <a:gd name="T14" fmla="*/ 104 w 150"/>
                <a:gd name="T15" fmla="*/ 144 h 150"/>
                <a:gd name="T16" fmla="*/ 90 w 150"/>
                <a:gd name="T17" fmla="*/ 148 h 150"/>
                <a:gd name="T18" fmla="*/ 74 w 150"/>
                <a:gd name="T19" fmla="*/ 150 h 150"/>
                <a:gd name="T20" fmla="*/ 74 w 150"/>
                <a:gd name="T21" fmla="*/ 150 h 150"/>
                <a:gd name="T22" fmla="*/ 60 w 150"/>
                <a:gd name="T23" fmla="*/ 148 h 150"/>
                <a:gd name="T24" fmla="*/ 46 w 150"/>
                <a:gd name="T25" fmla="*/ 144 h 150"/>
                <a:gd name="T26" fmla="*/ 32 w 150"/>
                <a:gd name="T27" fmla="*/ 136 h 150"/>
                <a:gd name="T28" fmla="*/ 22 w 150"/>
                <a:gd name="T29" fmla="*/ 128 h 150"/>
                <a:gd name="T30" fmla="*/ 12 w 150"/>
                <a:gd name="T31" fmla="*/ 116 h 150"/>
                <a:gd name="T32" fmla="*/ 6 w 150"/>
                <a:gd name="T33" fmla="*/ 104 h 150"/>
                <a:gd name="T34" fmla="*/ 0 w 150"/>
                <a:gd name="T35" fmla="*/ 90 h 150"/>
                <a:gd name="T36" fmla="*/ 0 w 150"/>
                <a:gd name="T37" fmla="*/ 74 h 150"/>
                <a:gd name="T38" fmla="*/ 0 w 150"/>
                <a:gd name="T39" fmla="*/ 74 h 150"/>
                <a:gd name="T40" fmla="*/ 0 w 150"/>
                <a:gd name="T41" fmla="*/ 60 h 150"/>
                <a:gd name="T42" fmla="*/ 6 w 150"/>
                <a:gd name="T43" fmla="*/ 46 h 150"/>
                <a:gd name="T44" fmla="*/ 12 w 150"/>
                <a:gd name="T45" fmla="*/ 32 h 150"/>
                <a:gd name="T46" fmla="*/ 22 w 150"/>
                <a:gd name="T47" fmla="*/ 22 h 150"/>
                <a:gd name="T48" fmla="*/ 32 w 150"/>
                <a:gd name="T49" fmla="*/ 12 h 150"/>
                <a:gd name="T50" fmla="*/ 46 w 150"/>
                <a:gd name="T51" fmla="*/ 6 h 150"/>
                <a:gd name="T52" fmla="*/ 60 w 150"/>
                <a:gd name="T53" fmla="*/ 0 h 150"/>
                <a:gd name="T54" fmla="*/ 74 w 150"/>
                <a:gd name="T55" fmla="*/ 0 h 150"/>
                <a:gd name="T56" fmla="*/ 74 w 150"/>
                <a:gd name="T57" fmla="*/ 0 h 150"/>
                <a:gd name="T58" fmla="*/ 90 w 150"/>
                <a:gd name="T59" fmla="*/ 0 h 150"/>
                <a:gd name="T60" fmla="*/ 104 w 150"/>
                <a:gd name="T61" fmla="*/ 6 h 150"/>
                <a:gd name="T62" fmla="*/ 116 w 150"/>
                <a:gd name="T63" fmla="*/ 12 h 150"/>
                <a:gd name="T64" fmla="*/ 128 w 150"/>
                <a:gd name="T65" fmla="*/ 22 h 150"/>
                <a:gd name="T66" fmla="*/ 136 w 150"/>
                <a:gd name="T67" fmla="*/ 32 h 150"/>
                <a:gd name="T68" fmla="*/ 144 w 150"/>
                <a:gd name="T69" fmla="*/ 46 h 150"/>
                <a:gd name="T70" fmla="*/ 148 w 150"/>
                <a:gd name="T71" fmla="*/ 60 h 150"/>
                <a:gd name="T72" fmla="*/ 150 w 150"/>
                <a:gd name="T73" fmla="*/ 74 h 150"/>
                <a:gd name="T74" fmla="*/ 150 w 150"/>
                <a:gd name="T75" fmla="*/ 7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50" y="74"/>
                  </a:moveTo>
                  <a:lnTo>
                    <a:pt x="150" y="74"/>
                  </a:lnTo>
                  <a:lnTo>
                    <a:pt x="148" y="90"/>
                  </a:lnTo>
                  <a:lnTo>
                    <a:pt x="144" y="104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4"/>
                  </a:lnTo>
                  <a:lnTo>
                    <a:pt x="90" y="148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2" y="136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6" y="46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32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2"/>
                  </a:lnTo>
                  <a:lnTo>
                    <a:pt x="136" y="32"/>
                  </a:lnTo>
                  <a:lnTo>
                    <a:pt x="144" y="46"/>
                  </a:lnTo>
                  <a:lnTo>
                    <a:pt x="148" y="60"/>
                  </a:lnTo>
                  <a:lnTo>
                    <a:pt x="150" y="74"/>
                  </a:lnTo>
                  <a:lnTo>
                    <a:pt x="150" y="74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9" name="Freeform 130"/>
            <p:cNvSpPr>
              <a:spLocks/>
            </p:cNvSpPr>
            <p:nvPr userDrawn="1"/>
          </p:nvSpPr>
          <p:spPr bwMode="auto">
            <a:xfrm>
              <a:off x="449263" y="576143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4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8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4 w 76"/>
                <a:gd name="T33" fmla="*/ 54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2 h 76"/>
                <a:gd name="T42" fmla="*/ 4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8 w 76"/>
                <a:gd name="T49" fmla="*/ 8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4 w 76"/>
                <a:gd name="T61" fmla="*/ 4 h 76"/>
                <a:gd name="T62" fmla="*/ 60 w 76"/>
                <a:gd name="T63" fmla="*/ 8 h 76"/>
                <a:gd name="T64" fmla="*/ 66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2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4" y="4"/>
                  </a:lnTo>
                  <a:lnTo>
                    <a:pt x="60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2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31"/>
            <p:cNvSpPr>
              <a:spLocks noChangeArrowheads="1"/>
            </p:cNvSpPr>
            <p:nvPr userDrawn="1"/>
          </p:nvSpPr>
          <p:spPr bwMode="auto">
            <a:xfrm>
              <a:off x="1382713" y="3995836"/>
              <a:ext cx="19050" cy="2860675"/>
            </a:xfrm>
            <a:prstGeom prst="rect">
              <a:avLst/>
            </a:pr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" name="Freeform 132"/>
            <p:cNvSpPr>
              <a:spLocks/>
            </p:cNvSpPr>
            <p:nvPr userDrawn="1"/>
          </p:nvSpPr>
          <p:spPr bwMode="auto">
            <a:xfrm>
              <a:off x="1204913" y="3716734"/>
              <a:ext cx="374650" cy="377825"/>
            </a:xfrm>
            <a:custGeom>
              <a:avLst/>
              <a:gdLst>
                <a:gd name="T0" fmla="*/ 236 w 236"/>
                <a:gd name="T1" fmla="*/ 118 h 238"/>
                <a:gd name="T2" fmla="*/ 230 w 236"/>
                <a:gd name="T3" fmla="*/ 98 h 238"/>
                <a:gd name="T4" fmla="*/ 208 w 236"/>
                <a:gd name="T5" fmla="*/ 82 h 238"/>
                <a:gd name="T6" fmla="*/ 212 w 236"/>
                <a:gd name="T7" fmla="*/ 68 h 238"/>
                <a:gd name="T8" fmla="*/ 208 w 236"/>
                <a:gd name="T9" fmla="*/ 44 h 238"/>
                <a:gd name="T10" fmla="*/ 202 w 236"/>
                <a:gd name="T11" fmla="*/ 34 h 238"/>
                <a:gd name="T12" fmla="*/ 182 w 236"/>
                <a:gd name="T13" fmla="*/ 26 h 238"/>
                <a:gd name="T14" fmla="*/ 156 w 236"/>
                <a:gd name="T15" fmla="*/ 28 h 238"/>
                <a:gd name="T16" fmla="*/ 148 w 236"/>
                <a:gd name="T17" fmla="*/ 16 h 238"/>
                <a:gd name="T18" fmla="*/ 128 w 236"/>
                <a:gd name="T19" fmla="*/ 2 h 238"/>
                <a:gd name="T20" fmla="*/ 118 w 236"/>
                <a:gd name="T21" fmla="*/ 0 h 238"/>
                <a:gd name="T22" fmla="*/ 98 w 236"/>
                <a:gd name="T23" fmla="*/ 8 h 238"/>
                <a:gd name="T24" fmla="*/ 80 w 236"/>
                <a:gd name="T25" fmla="*/ 28 h 238"/>
                <a:gd name="T26" fmla="*/ 66 w 236"/>
                <a:gd name="T27" fmla="*/ 26 h 238"/>
                <a:gd name="T28" fmla="*/ 42 w 236"/>
                <a:gd name="T29" fmla="*/ 28 h 238"/>
                <a:gd name="T30" fmla="*/ 34 w 236"/>
                <a:gd name="T31" fmla="*/ 34 h 238"/>
                <a:gd name="T32" fmla="*/ 24 w 236"/>
                <a:gd name="T33" fmla="*/ 54 h 238"/>
                <a:gd name="T34" fmla="*/ 28 w 236"/>
                <a:gd name="T35" fmla="*/ 82 h 238"/>
                <a:gd name="T36" fmla="*/ 16 w 236"/>
                <a:gd name="T37" fmla="*/ 90 h 238"/>
                <a:gd name="T38" fmla="*/ 2 w 236"/>
                <a:gd name="T39" fmla="*/ 108 h 238"/>
                <a:gd name="T40" fmla="*/ 0 w 236"/>
                <a:gd name="T41" fmla="*/ 118 h 238"/>
                <a:gd name="T42" fmla="*/ 6 w 236"/>
                <a:gd name="T43" fmla="*/ 140 h 238"/>
                <a:gd name="T44" fmla="*/ 28 w 236"/>
                <a:gd name="T45" fmla="*/ 156 h 238"/>
                <a:gd name="T46" fmla="*/ 24 w 236"/>
                <a:gd name="T47" fmla="*/ 170 h 238"/>
                <a:gd name="T48" fmla="*/ 28 w 236"/>
                <a:gd name="T49" fmla="*/ 194 h 238"/>
                <a:gd name="T50" fmla="*/ 34 w 236"/>
                <a:gd name="T51" fmla="*/ 202 h 238"/>
                <a:gd name="T52" fmla="*/ 54 w 236"/>
                <a:gd name="T53" fmla="*/ 212 h 238"/>
                <a:gd name="T54" fmla="*/ 80 w 236"/>
                <a:gd name="T55" fmla="*/ 210 h 238"/>
                <a:gd name="T56" fmla="*/ 88 w 236"/>
                <a:gd name="T57" fmla="*/ 222 h 238"/>
                <a:gd name="T58" fmla="*/ 108 w 236"/>
                <a:gd name="T59" fmla="*/ 236 h 238"/>
                <a:gd name="T60" fmla="*/ 118 w 236"/>
                <a:gd name="T61" fmla="*/ 238 h 238"/>
                <a:gd name="T62" fmla="*/ 138 w 236"/>
                <a:gd name="T63" fmla="*/ 230 h 238"/>
                <a:gd name="T64" fmla="*/ 156 w 236"/>
                <a:gd name="T65" fmla="*/ 210 h 238"/>
                <a:gd name="T66" fmla="*/ 170 w 236"/>
                <a:gd name="T67" fmla="*/ 212 h 238"/>
                <a:gd name="T68" fmla="*/ 194 w 236"/>
                <a:gd name="T69" fmla="*/ 208 h 238"/>
                <a:gd name="T70" fmla="*/ 202 w 236"/>
                <a:gd name="T71" fmla="*/ 202 h 238"/>
                <a:gd name="T72" fmla="*/ 212 w 236"/>
                <a:gd name="T73" fmla="*/ 184 h 238"/>
                <a:gd name="T74" fmla="*/ 208 w 236"/>
                <a:gd name="T75" fmla="*/ 156 h 238"/>
                <a:gd name="T76" fmla="*/ 220 w 236"/>
                <a:gd name="T77" fmla="*/ 148 h 238"/>
                <a:gd name="T78" fmla="*/ 234 w 236"/>
                <a:gd name="T79" fmla="*/ 130 h 238"/>
                <a:gd name="T80" fmla="*/ 236 w 236"/>
                <a:gd name="T81" fmla="*/ 1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8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90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12" y="68"/>
                  </a:lnTo>
                  <a:lnTo>
                    <a:pt x="212" y="54"/>
                  </a:lnTo>
                  <a:lnTo>
                    <a:pt x="208" y="4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88" y="1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4"/>
                  </a:lnTo>
                  <a:lnTo>
                    <a:pt x="24" y="54"/>
                  </a:lnTo>
                  <a:lnTo>
                    <a:pt x="24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30"/>
                  </a:lnTo>
                  <a:lnTo>
                    <a:pt x="6" y="140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4" y="170"/>
                  </a:lnTo>
                  <a:lnTo>
                    <a:pt x="24" y="184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2"/>
                  </a:lnTo>
                  <a:lnTo>
                    <a:pt x="66" y="212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8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8" y="236"/>
                  </a:lnTo>
                  <a:lnTo>
                    <a:pt x="138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2" y="212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2" y="184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40"/>
                  </a:lnTo>
                  <a:lnTo>
                    <a:pt x="234" y="130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" name="Freeform 133"/>
            <p:cNvSpPr>
              <a:spLocks/>
            </p:cNvSpPr>
            <p:nvPr userDrawn="1"/>
          </p:nvSpPr>
          <p:spPr bwMode="auto">
            <a:xfrm>
              <a:off x="1331913" y="384373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6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2 w 76"/>
                <a:gd name="T33" fmla="*/ 54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2 h 76"/>
                <a:gd name="T42" fmla="*/ 2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6 w 76"/>
                <a:gd name="T49" fmla="*/ 8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2 w 76"/>
                <a:gd name="T61" fmla="*/ 4 h 76"/>
                <a:gd name="T62" fmla="*/ 60 w 76"/>
                <a:gd name="T63" fmla="*/ 8 h 76"/>
                <a:gd name="T64" fmla="*/ 66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2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2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4"/>
            <p:cNvSpPr>
              <a:spLocks/>
            </p:cNvSpPr>
            <p:nvPr userDrawn="1"/>
          </p:nvSpPr>
          <p:spPr bwMode="auto">
            <a:xfrm>
              <a:off x="579438" y="2916634"/>
              <a:ext cx="377825" cy="377825"/>
            </a:xfrm>
            <a:custGeom>
              <a:avLst/>
              <a:gdLst>
                <a:gd name="T0" fmla="*/ 238 w 238"/>
                <a:gd name="T1" fmla="*/ 120 h 238"/>
                <a:gd name="T2" fmla="*/ 230 w 238"/>
                <a:gd name="T3" fmla="*/ 100 h 238"/>
                <a:gd name="T4" fmla="*/ 210 w 238"/>
                <a:gd name="T5" fmla="*/ 82 h 238"/>
                <a:gd name="T6" fmla="*/ 214 w 238"/>
                <a:gd name="T7" fmla="*/ 68 h 238"/>
                <a:gd name="T8" fmla="*/ 210 w 238"/>
                <a:gd name="T9" fmla="*/ 44 h 238"/>
                <a:gd name="T10" fmla="*/ 204 w 238"/>
                <a:gd name="T11" fmla="*/ 36 h 238"/>
                <a:gd name="T12" fmla="*/ 184 w 238"/>
                <a:gd name="T13" fmla="*/ 26 h 238"/>
                <a:gd name="T14" fmla="*/ 158 w 238"/>
                <a:gd name="T15" fmla="*/ 28 h 238"/>
                <a:gd name="T16" fmla="*/ 150 w 238"/>
                <a:gd name="T17" fmla="*/ 18 h 238"/>
                <a:gd name="T18" fmla="*/ 130 w 238"/>
                <a:gd name="T19" fmla="*/ 2 h 238"/>
                <a:gd name="T20" fmla="*/ 120 w 238"/>
                <a:gd name="T21" fmla="*/ 0 h 238"/>
                <a:gd name="T22" fmla="*/ 100 w 238"/>
                <a:gd name="T23" fmla="*/ 8 h 238"/>
                <a:gd name="T24" fmla="*/ 82 w 238"/>
                <a:gd name="T25" fmla="*/ 28 h 238"/>
                <a:gd name="T26" fmla="*/ 68 w 238"/>
                <a:gd name="T27" fmla="*/ 26 h 238"/>
                <a:gd name="T28" fmla="*/ 44 w 238"/>
                <a:gd name="T29" fmla="*/ 30 h 238"/>
                <a:gd name="T30" fmla="*/ 36 w 238"/>
                <a:gd name="T31" fmla="*/ 36 h 238"/>
                <a:gd name="T32" fmla="*/ 26 w 238"/>
                <a:gd name="T33" fmla="*/ 56 h 238"/>
                <a:gd name="T34" fmla="*/ 28 w 238"/>
                <a:gd name="T35" fmla="*/ 82 h 238"/>
                <a:gd name="T36" fmla="*/ 18 w 238"/>
                <a:gd name="T37" fmla="*/ 90 h 238"/>
                <a:gd name="T38" fmla="*/ 2 w 238"/>
                <a:gd name="T39" fmla="*/ 110 h 238"/>
                <a:gd name="T40" fmla="*/ 0 w 238"/>
                <a:gd name="T41" fmla="*/ 120 h 238"/>
                <a:gd name="T42" fmla="*/ 8 w 238"/>
                <a:gd name="T43" fmla="*/ 140 h 238"/>
                <a:gd name="T44" fmla="*/ 28 w 238"/>
                <a:gd name="T45" fmla="*/ 158 h 238"/>
                <a:gd name="T46" fmla="*/ 26 w 238"/>
                <a:gd name="T47" fmla="*/ 172 h 238"/>
                <a:gd name="T48" fmla="*/ 30 w 238"/>
                <a:gd name="T49" fmla="*/ 194 h 238"/>
                <a:gd name="T50" fmla="*/ 36 w 238"/>
                <a:gd name="T51" fmla="*/ 204 h 238"/>
                <a:gd name="T52" fmla="*/ 56 w 238"/>
                <a:gd name="T53" fmla="*/ 212 h 238"/>
                <a:gd name="T54" fmla="*/ 82 w 238"/>
                <a:gd name="T55" fmla="*/ 210 h 238"/>
                <a:gd name="T56" fmla="*/ 90 w 238"/>
                <a:gd name="T57" fmla="*/ 222 h 238"/>
                <a:gd name="T58" fmla="*/ 110 w 238"/>
                <a:gd name="T59" fmla="*/ 236 h 238"/>
                <a:gd name="T60" fmla="*/ 120 w 238"/>
                <a:gd name="T61" fmla="*/ 238 h 238"/>
                <a:gd name="T62" fmla="*/ 140 w 238"/>
                <a:gd name="T63" fmla="*/ 230 h 238"/>
                <a:gd name="T64" fmla="*/ 158 w 238"/>
                <a:gd name="T65" fmla="*/ 210 h 238"/>
                <a:gd name="T66" fmla="*/ 172 w 238"/>
                <a:gd name="T67" fmla="*/ 212 h 238"/>
                <a:gd name="T68" fmla="*/ 194 w 238"/>
                <a:gd name="T69" fmla="*/ 210 h 238"/>
                <a:gd name="T70" fmla="*/ 204 w 238"/>
                <a:gd name="T71" fmla="*/ 204 h 238"/>
                <a:gd name="T72" fmla="*/ 212 w 238"/>
                <a:gd name="T73" fmla="*/ 184 h 238"/>
                <a:gd name="T74" fmla="*/ 210 w 238"/>
                <a:gd name="T75" fmla="*/ 158 h 238"/>
                <a:gd name="T76" fmla="*/ 222 w 238"/>
                <a:gd name="T77" fmla="*/ 150 h 238"/>
                <a:gd name="T78" fmla="*/ 236 w 238"/>
                <a:gd name="T79" fmla="*/ 130 h 238"/>
                <a:gd name="T80" fmla="*/ 238 w 238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20"/>
                  </a:moveTo>
                  <a:lnTo>
                    <a:pt x="238" y="120"/>
                  </a:lnTo>
                  <a:lnTo>
                    <a:pt x="236" y="110"/>
                  </a:lnTo>
                  <a:lnTo>
                    <a:pt x="230" y="100"/>
                  </a:lnTo>
                  <a:lnTo>
                    <a:pt x="222" y="90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4" y="68"/>
                  </a:lnTo>
                  <a:lnTo>
                    <a:pt x="212" y="56"/>
                  </a:lnTo>
                  <a:lnTo>
                    <a:pt x="210" y="44"/>
                  </a:lnTo>
                  <a:lnTo>
                    <a:pt x="204" y="36"/>
                  </a:lnTo>
                  <a:lnTo>
                    <a:pt x="204" y="36"/>
                  </a:lnTo>
                  <a:lnTo>
                    <a:pt x="194" y="30"/>
                  </a:lnTo>
                  <a:lnTo>
                    <a:pt x="184" y="26"/>
                  </a:lnTo>
                  <a:lnTo>
                    <a:pt x="172" y="26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50" y="18"/>
                  </a:lnTo>
                  <a:lnTo>
                    <a:pt x="140" y="8"/>
                  </a:lnTo>
                  <a:lnTo>
                    <a:pt x="130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2"/>
                  </a:lnTo>
                  <a:lnTo>
                    <a:pt x="100" y="8"/>
                  </a:lnTo>
                  <a:lnTo>
                    <a:pt x="90" y="1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6"/>
                  </a:lnTo>
                  <a:lnTo>
                    <a:pt x="56" y="26"/>
                  </a:lnTo>
                  <a:lnTo>
                    <a:pt x="44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6" y="56"/>
                  </a:lnTo>
                  <a:lnTo>
                    <a:pt x="26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8" y="90"/>
                  </a:lnTo>
                  <a:lnTo>
                    <a:pt x="8" y="100"/>
                  </a:lnTo>
                  <a:lnTo>
                    <a:pt x="2" y="11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8" y="140"/>
                  </a:lnTo>
                  <a:lnTo>
                    <a:pt x="18" y="150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6" y="172"/>
                  </a:lnTo>
                  <a:lnTo>
                    <a:pt x="26" y="184"/>
                  </a:lnTo>
                  <a:lnTo>
                    <a:pt x="30" y="19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44" y="210"/>
                  </a:lnTo>
                  <a:lnTo>
                    <a:pt x="56" y="212"/>
                  </a:lnTo>
                  <a:lnTo>
                    <a:pt x="68" y="212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90" y="222"/>
                  </a:lnTo>
                  <a:lnTo>
                    <a:pt x="100" y="230"/>
                  </a:lnTo>
                  <a:lnTo>
                    <a:pt x="110" y="236"/>
                  </a:lnTo>
                  <a:lnTo>
                    <a:pt x="120" y="238"/>
                  </a:lnTo>
                  <a:lnTo>
                    <a:pt x="120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50" y="222"/>
                  </a:lnTo>
                  <a:lnTo>
                    <a:pt x="158" y="210"/>
                  </a:lnTo>
                  <a:lnTo>
                    <a:pt x="158" y="210"/>
                  </a:lnTo>
                  <a:lnTo>
                    <a:pt x="172" y="212"/>
                  </a:lnTo>
                  <a:lnTo>
                    <a:pt x="184" y="212"/>
                  </a:lnTo>
                  <a:lnTo>
                    <a:pt x="194" y="210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10" y="194"/>
                  </a:lnTo>
                  <a:lnTo>
                    <a:pt x="212" y="184"/>
                  </a:lnTo>
                  <a:lnTo>
                    <a:pt x="214" y="172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22" y="150"/>
                  </a:lnTo>
                  <a:lnTo>
                    <a:pt x="230" y="140"/>
                  </a:lnTo>
                  <a:lnTo>
                    <a:pt x="236" y="130"/>
                  </a:lnTo>
                  <a:lnTo>
                    <a:pt x="238" y="120"/>
                  </a:lnTo>
                  <a:lnTo>
                    <a:pt x="23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5"/>
            <p:cNvSpPr>
              <a:spLocks/>
            </p:cNvSpPr>
            <p:nvPr userDrawn="1"/>
          </p:nvSpPr>
          <p:spPr bwMode="auto">
            <a:xfrm>
              <a:off x="709613" y="3046809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2 w 76"/>
                <a:gd name="T7" fmla="*/ 52 h 76"/>
                <a:gd name="T8" fmla="*/ 70 w 76"/>
                <a:gd name="T9" fmla="*/ 58 h 76"/>
                <a:gd name="T10" fmla="*/ 64 w 76"/>
                <a:gd name="T11" fmla="*/ 64 h 76"/>
                <a:gd name="T12" fmla="*/ 60 w 76"/>
                <a:gd name="T13" fmla="*/ 70 h 76"/>
                <a:gd name="T14" fmla="*/ 52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2 w 76"/>
                <a:gd name="T25" fmla="*/ 72 h 76"/>
                <a:gd name="T26" fmla="*/ 16 w 76"/>
                <a:gd name="T27" fmla="*/ 70 h 76"/>
                <a:gd name="T28" fmla="*/ 10 w 76"/>
                <a:gd name="T29" fmla="*/ 64 h 76"/>
                <a:gd name="T30" fmla="*/ 6 w 76"/>
                <a:gd name="T31" fmla="*/ 58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0 w 76"/>
                <a:gd name="T47" fmla="*/ 10 h 76"/>
                <a:gd name="T48" fmla="*/ 16 w 76"/>
                <a:gd name="T49" fmla="*/ 6 h 76"/>
                <a:gd name="T50" fmla="*/ 22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4 w 76"/>
                <a:gd name="T65" fmla="*/ 10 h 76"/>
                <a:gd name="T66" fmla="*/ 70 w 76"/>
                <a:gd name="T67" fmla="*/ 16 h 76"/>
                <a:gd name="T68" fmla="*/ 72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2" y="52"/>
                  </a:lnTo>
                  <a:lnTo>
                    <a:pt x="70" y="58"/>
                  </a:lnTo>
                  <a:lnTo>
                    <a:pt x="64" y="64"/>
                  </a:lnTo>
                  <a:lnTo>
                    <a:pt x="60" y="70"/>
                  </a:lnTo>
                  <a:lnTo>
                    <a:pt x="52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5" name="Freeform 136"/>
            <p:cNvSpPr>
              <a:spLocks/>
            </p:cNvSpPr>
            <p:nvPr userDrawn="1"/>
          </p:nvSpPr>
          <p:spPr bwMode="auto">
            <a:xfrm>
              <a:off x="185738" y="179784"/>
              <a:ext cx="374650" cy="374650"/>
            </a:xfrm>
            <a:custGeom>
              <a:avLst/>
              <a:gdLst>
                <a:gd name="T0" fmla="*/ 236 w 236"/>
                <a:gd name="T1" fmla="*/ 118 h 236"/>
                <a:gd name="T2" fmla="*/ 230 w 236"/>
                <a:gd name="T3" fmla="*/ 98 h 236"/>
                <a:gd name="T4" fmla="*/ 208 w 236"/>
                <a:gd name="T5" fmla="*/ 80 h 236"/>
                <a:gd name="T6" fmla="*/ 212 w 236"/>
                <a:gd name="T7" fmla="*/ 66 h 236"/>
                <a:gd name="T8" fmla="*/ 208 w 236"/>
                <a:gd name="T9" fmla="*/ 42 h 236"/>
                <a:gd name="T10" fmla="*/ 202 w 236"/>
                <a:gd name="T11" fmla="*/ 34 h 236"/>
                <a:gd name="T12" fmla="*/ 182 w 236"/>
                <a:gd name="T13" fmla="*/ 24 h 236"/>
                <a:gd name="T14" fmla="*/ 156 w 236"/>
                <a:gd name="T15" fmla="*/ 26 h 236"/>
                <a:gd name="T16" fmla="*/ 148 w 236"/>
                <a:gd name="T17" fmla="*/ 16 h 236"/>
                <a:gd name="T18" fmla="*/ 128 w 236"/>
                <a:gd name="T19" fmla="*/ 0 h 236"/>
                <a:gd name="T20" fmla="*/ 118 w 236"/>
                <a:gd name="T21" fmla="*/ 0 h 236"/>
                <a:gd name="T22" fmla="*/ 98 w 236"/>
                <a:gd name="T23" fmla="*/ 6 h 236"/>
                <a:gd name="T24" fmla="*/ 80 w 236"/>
                <a:gd name="T25" fmla="*/ 26 h 236"/>
                <a:gd name="T26" fmla="*/ 66 w 236"/>
                <a:gd name="T27" fmla="*/ 24 h 236"/>
                <a:gd name="T28" fmla="*/ 42 w 236"/>
                <a:gd name="T29" fmla="*/ 28 h 236"/>
                <a:gd name="T30" fmla="*/ 34 w 236"/>
                <a:gd name="T31" fmla="*/ 34 h 236"/>
                <a:gd name="T32" fmla="*/ 24 w 236"/>
                <a:gd name="T33" fmla="*/ 54 h 236"/>
                <a:gd name="T34" fmla="*/ 26 w 236"/>
                <a:gd name="T35" fmla="*/ 80 h 236"/>
                <a:gd name="T36" fmla="*/ 16 w 236"/>
                <a:gd name="T37" fmla="*/ 88 h 236"/>
                <a:gd name="T38" fmla="*/ 2 w 236"/>
                <a:gd name="T39" fmla="*/ 108 h 236"/>
                <a:gd name="T40" fmla="*/ 0 w 236"/>
                <a:gd name="T41" fmla="*/ 118 h 236"/>
                <a:gd name="T42" fmla="*/ 6 w 236"/>
                <a:gd name="T43" fmla="*/ 138 h 236"/>
                <a:gd name="T44" fmla="*/ 26 w 236"/>
                <a:gd name="T45" fmla="*/ 156 h 236"/>
                <a:gd name="T46" fmla="*/ 24 w 236"/>
                <a:gd name="T47" fmla="*/ 170 h 236"/>
                <a:gd name="T48" fmla="*/ 28 w 236"/>
                <a:gd name="T49" fmla="*/ 194 h 236"/>
                <a:gd name="T50" fmla="*/ 34 w 236"/>
                <a:gd name="T51" fmla="*/ 202 h 236"/>
                <a:gd name="T52" fmla="*/ 54 w 236"/>
                <a:gd name="T53" fmla="*/ 210 h 236"/>
                <a:gd name="T54" fmla="*/ 80 w 236"/>
                <a:gd name="T55" fmla="*/ 208 h 236"/>
                <a:gd name="T56" fmla="*/ 88 w 236"/>
                <a:gd name="T57" fmla="*/ 220 h 236"/>
                <a:gd name="T58" fmla="*/ 108 w 236"/>
                <a:gd name="T59" fmla="*/ 234 h 236"/>
                <a:gd name="T60" fmla="*/ 118 w 236"/>
                <a:gd name="T61" fmla="*/ 236 h 236"/>
                <a:gd name="T62" fmla="*/ 138 w 236"/>
                <a:gd name="T63" fmla="*/ 230 h 236"/>
                <a:gd name="T64" fmla="*/ 156 w 236"/>
                <a:gd name="T65" fmla="*/ 208 h 236"/>
                <a:gd name="T66" fmla="*/ 170 w 236"/>
                <a:gd name="T67" fmla="*/ 212 h 236"/>
                <a:gd name="T68" fmla="*/ 194 w 236"/>
                <a:gd name="T69" fmla="*/ 208 h 236"/>
                <a:gd name="T70" fmla="*/ 202 w 236"/>
                <a:gd name="T71" fmla="*/ 202 h 236"/>
                <a:gd name="T72" fmla="*/ 210 w 236"/>
                <a:gd name="T73" fmla="*/ 182 h 236"/>
                <a:gd name="T74" fmla="*/ 208 w 236"/>
                <a:gd name="T75" fmla="*/ 156 h 236"/>
                <a:gd name="T76" fmla="*/ 220 w 236"/>
                <a:gd name="T77" fmla="*/ 148 h 236"/>
                <a:gd name="T78" fmla="*/ 234 w 236"/>
                <a:gd name="T79" fmla="*/ 128 h 236"/>
                <a:gd name="T80" fmla="*/ 236 w 236"/>
                <a:gd name="T81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88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12" y="66"/>
                  </a:lnTo>
                  <a:lnTo>
                    <a:pt x="210" y="54"/>
                  </a:lnTo>
                  <a:lnTo>
                    <a:pt x="208" y="42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4"/>
                  </a:lnTo>
                  <a:lnTo>
                    <a:pt x="170" y="24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48" y="16"/>
                  </a:lnTo>
                  <a:lnTo>
                    <a:pt x="138" y="6"/>
                  </a:lnTo>
                  <a:lnTo>
                    <a:pt x="12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8" y="6"/>
                  </a:lnTo>
                  <a:lnTo>
                    <a:pt x="88" y="1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6" y="88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6" y="138"/>
                  </a:lnTo>
                  <a:lnTo>
                    <a:pt x="16" y="148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4" y="170"/>
                  </a:lnTo>
                  <a:lnTo>
                    <a:pt x="24" y="182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0"/>
                  </a:lnTo>
                  <a:lnTo>
                    <a:pt x="66" y="212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8" y="220"/>
                  </a:lnTo>
                  <a:lnTo>
                    <a:pt x="98" y="230"/>
                  </a:lnTo>
                  <a:lnTo>
                    <a:pt x="108" y="234"/>
                  </a:lnTo>
                  <a:lnTo>
                    <a:pt x="118" y="236"/>
                  </a:lnTo>
                  <a:lnTo>
                    <a:pt x="118" y="236"/>
                  </a:lnTo>
                  <a:lnTo>
                    <a:pt x="128" y="234"/>
                  </a:lnTo>
                  <a:lnTo>
                    <a:pt x="138" y="230"/>
                  </a:lnTo>
                  <a:lnTo>
                    <a:pt x="148" y="220"/>
                  </a:lnTo>
                  <a:lnTo>
                    <a:pt x="156" y="208"/>
                  </a:lnTo>
                  <a:lnTo>
                    <a:pt x="156" y="208"/>
                  </a:lnTo>
                  <a:lnTo>
                    <a:pt x="170" y="212"/>
                  </a:lnTo>
                  <a:lnTo>
                    <a:pt x="182" y="210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0" y="182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7"/>
            <p:cNvSpPr>
              <a:spLocks/>
            </p:cNvSpPr>
            <p:nvPr userDrawn="1"/>
          </p:nvSpPr>
          <p:spPr bwMode="auto">
            <a:xfrm>
              <a:off x="312738" y="30678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60 h 76"/>
                <a:gd name="T10" fmla="*/ 64 w 76"/>
                <a:gd name="T11" fmla="*/ 64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2 w 76"/>
                <a:gd name="T25" fmla="*/ 74 h 76"/>
                <a:gd name="T26" fmla="*/ 16 w 76"/>
                <a:gd name="T27" fmla="*/ 70 h 76"/>
                <a:gd name="T28" fmla="*/ 10 w 76"/>
                <a:gd name="T29" fmla="*/ 64 h 76"/>
                <a:gd name="T30" fmla="*/ 6 w 76"/>
                <a:gd name="T31" fmla="*/ 60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0 w 76"/>
                <a:gd name="T47" fmla="*/ 10 h 76"/>
                <a:gd name="T48" fmla="*/ 16 w 76"/>
                <a:gd name="T49" fmla="*/ 6 h 76"/>
                <a:gd name="T50" fmla="*/ 22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4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4" y="64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7" name="Rectangle 138"/>
            <p:cNvSpPr>
              <a:spLocks noChangeArrowheads="1"/>
            </p:cNvSpPr>
            <p:nvPr userDrawn="1"/>
          </p:nvSpPr>
          <p:spPr bwMode="auto">
            <a:xfrm>
              <a:off x="1644651" y="6265961"/>
              <a:ext cx="15875" cy="590550"/>
            </a:xfrm>
            <a:prstGeom prst="rect">
              <a:avLst/>
            </a:pr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" name="Freeform 139"/>
            <p:cNvSpPr>
              <a:spLocks/>
            </p:cNvSpPr>
            <p:nvPr userDrawn="1"/>
          </p:nvSpPr>
          <p:spPr bwMode="auto">
            <a:xfrm>
              <a:off x="1497013" y="6097984"/>
              <a:ext cx="311150" cy="311150"/>
            </a:xfrm>
            <a:custGeom>
              <a:avLst/>
              <a:gdLst>
                <a:gd name="T0" fmla="*/ 194 w 196"/>
                <a:gd name="T1" fmla="*/ 60 h 196"/>
                <a:gd name="T2" fmla="*/ 190 w 196"/>
                <a:gd name="T3" fmla="*/ 54 h 196"/>
                <a:gd name="T4" fmla="*/ 164 w 196"/>
                <a:gd name="T5" fmla="*/ 48 h 196"/>
                <a:gd name="T6" fmla="*/ 146 w 196"/>
                <a:gd name="T7" fmla="*/ 50 h 196"/>
                <a:gd name="T8" fmla="*/ 148 w 196"/>
                <a:gd name="T9" fmla="*/ 18 h 196"/>
                <a:gd name="T10" fmla="*/ 142 w 196"/>
                <a:gd name="T11" fmla="*/ 4 h 196"/>
                <a:gd name="T12" fmla="*/ 138 w 196"/>
                <a:gd name="T13" fmla="*/ 2 h 196"/>
                <a:gd name="T14" fmla="*/ 130 w 196"/>
                <a:gd name="T15" fmla="*/ 2 h 196"/>
                <a:gd name="T16" fmla="*/ 110 w 196"/>
                <a:gd name="T17" fmla="*/ 16 h 196"/>
                <a:gd name="T18" fmla="*/ 98 w 196"/>
                <a:gd name="T19" fmla="*/ 30 h 196"/>
                <a:gd name="T20" fmla="*/ 76 w 196"/>
                <a:gd name="T21" fmla="*/ 6 h 196"/>
                <a:gd name="T22" fmla="*/ 62 w 196"/>
                <a:gd name="T23" fmla="*/ 0 h 196"/>
                <a:gd name="T24" fmla="*/ 58 w 196"/>
                <a:gd name="T25" fmla="*/ 2 h 196"/>
                <a:gd name="T26" fmla="*/ 52 w 196"/>
                <a:gd name="T27" fmla="*/ 8 h 196"/>
                <a:gd name="T28" fmla="*/ 48 w 196"/>
                <a:gd name="T29" fmla="*/ 32 h 196"/>
                <a:gd name="T30" fmla="*/ 50 w 196"/>
                <a:gd name="T31" fmla="*/ 50 h 196"/>
                <a:gd name="T32" fmla="*/ 18 w 196"/>
                <a:gd name="T33" fmla="*/ 48 h 196"/>
                <a:gd name="T34" fmla="*/ 4 w 196"/>
                <a:gd name="T35" fmla="*/ 54 h 196"/>
                <a:gd name="T36" fmla="*/ 2 w 196"/>
                <a:gd name="T37" fmla="*/ 58 h 196"/>
                <a:gd name="T38" fmla="*/ 2 w 196"/>
                <a:gd name="T39" fmla="*/ 66 h 196"/>
                <a:gd name="T40" fmla="*/ 16 w 196"/>
                <a:gd name="T41" fmla="*/ 86 h 196"/>
                <a:gd name="T42" fmla="*/ 30 w 196"/>
                <a:gd name="T43" fmla="*/ 98 h 196"/>
                <a:gd name="T44" fmla="*/ 6 w 196"/>
                <a:gd name="T45" fmla="*/ 120 h 196"/>
                <a:gd name="T46" fmla="*/ 0 w 196"/>
                <a:gd name="T47" fmla="*/ 134 h 196"/>
                <a:gd name="T48" fmla="*/ 0 w 196"/>
                <a:gd name="T49" fmla="*/ 138 h 196"/>
                <a:gd name="T50" fmla="*/ 6 w 196"/>
                <a:gd name="T51" fmla="*/ 144 h 196"/>
                <a:gd name="T52" fmla="*/ 32 w 196"/>
                <a:gd name="T53" fmla="*/ 148 h 196"/>
                <a:gd name="T54" fmla="*/ 50 w 196"/>
                <a:gd name="T55" fmla="*/ 146 h 196"/>
                <a:gd name="T56" fmla="*/ 48 w 196"/>
                <a:gd name="T57" fmla="*/ 178 h 196"/>
                <a:gd name="T58" fmla="*/ 54 w 196"/>
                <a:gd name="T59" fmla="*/ 192 h 196"/>
                <a:gd name="T60" fmla="*/ 58 w 196"/>
                <a:gd name="T61" fmla="*/ 194 h 196"/>
                <a:gd name="T62" fmla="*/ 66 w 196"/>
                <a:gd name="T63" fmla="*/ 196 h 196"/>
                <a:gd name="T64" fmla="*/ 86 w 196"/>
                <a:gd name="T65" fmla="*/ 180 h 196"/>
                <a:gd name="T66" fmla="*/ 98 w 196"/>
                <a:gd name="T67" fmla="*/ 166 h 196"/>
                <a:gd name="T68" fmla="*/ 120 w 196"/>
                <a:gd name="T69" fmla="*/ 190 h 196"/>
                <a:gd name="T70" fmla="*/ 134 w 196"/>
                <a:gd name="T71" fmla="*/ 196 h 196"/>
                <a:gd name="T72" fmla="*/ 138 w 196"/>
                <a:gd name="T73" fmla="*/ 196 h 196"/>
                <a:gd name="T74" fmla="*/ 144 w 196"/>
                <a:gd name="T75" fmla="*/ 190 h 196"/>
                <a:gd name="T76" fmla="*/ 148 w 196"/>
                <a:gd name="T77" fmla="*/ 164 h 196"/>
                <a:gd name="T78" fmla="*/ 146 w 196"/>
                <a:gd name="T79" fmla="*/ 148 h 196"/>
                <a:gd name="T80" fmla="*/ 178 w 196"/>
                <a:gd name="T81" fmla="*/ 148 h 196"/>
                <a:gd name="T82" fmla="*/ 192 w 196"/>
                <a:gd name="T83" fmla="*/ 142 h 196"/>
                <a:gd name="T84" fmla="*/ 194 w 196"/>
                <a:gd name="T85" fmla="*/ 140 h 196"/>
                <a:gd name="T86" fmla="*/ 194 w 196"/>
                <a:gd name="T87" fmla="*/ 130 h 196"/>
                <a:gd name="T88" fmla="*/ 180 w 196"/>
                <a:gd name="T89" fmla="*/ 110 h 196"/>
                <a:gd name="T90" fmla="*/ 166 w 196"/>
                <a:gd name="T91" fmla="*/ 98 h 196"/>
                <a:gd name="T92" fmla="*/ 190 w 196"/>
                <a:gd name="T93" fmla="*/ 78 h 196"/>
                <a:gd name="T94" fmla="*/ 196 w 196"/>
                <a:gd name="T95" fmla="*/ 64 h 196"/>
                <a:gd name="T96" fmla="*/ 194 w 196"/>
                <a:gd name="T97" fmla="*/ 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196">
                  <a:moveTo>
                    <a:pt x="194" y="60"/>
                  </a:moveTo>
                  <a:lnTo>
                    <a:pt x="194" y="60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8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10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2" y="8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8" y="48"/>
                  </a:lnTo>
                  <a:lnTo>
                    <a:pt x="8" y="52"/>
                  </a:lnTo>
                  <a:lnTo>
                    <a:pt x="4" y="54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16" y="110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4" y="142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2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8" y="164"/>
                  </a:lnTo>
                  <a:lnTo>
                    <a:pt x="48" y="178"/>
                  </a:lnTo>
                  <a:lnTo>
                    <a:pt x="52" y="190"/>
                  </a:lnTo>
                  <a:lnTo>
                    <a:pt x="54" y="192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62" y="196"/>
                  </a:lnTo>
                  <a:lnTo>
                    <a:pt x="66" y="196"/>
                  </a:lnTo>
                  <a:lnTo>
                    <a:pt x="76" y="190"/>
                  </a:lnTo>
                  <a:lnTo>
                    <a:pt x="86" y="180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8" y="180"/>
                  </a:lnTo>
                  <a:lnTo>
                    <a:pt x="120" y="190"/>
                  </a:lnTo>
                  <a:lnTo>
                    <a:pt x="128" y="196"/>
                  </a:lnTo>
                  <a:lnTo>
                    <a:pt x="134" y="196"/>
                  </a:lnTo>
                  <a:lnTo>
                    <a:pt x="138" y="196"/>
                  </a:lnTo>
                  <a:lnTo>
                    <a:pt x="138" y="196"/>
                  </a:lnTo>
                  <a:lnTo>
                    <a:pt x="140" y="194"/>
                  </a:lnTo>
                  <a:lnTo>
                    <a:pt x="144" y="190"/>
                  </a:lnTo>
                  <a:lnTo>
                    <a:pt x="146" y="180"/>
                  </a:lnTo>
                  <a:lnTo>
                    <a:pt x="148" y="164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64" y="150"/>
                  </a:lnTo>
                  <a:lnTo>
                    <a:pt x="178" y="148"/>
                  </a:lnTo>
                  <a:lnTo>
                    <a:pt x="188" y="146"/>
                  </a:lnTo>
                  <a:lnTo>
                    <a:pt x="192" y="142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6" y="136"/>
                  </a:lnTo>
                  <a:lnTo>
                    <a:pt x="194" y="130"/>
                  </a:lnTo>
                  <a:lnTo>
                    <a:pt x="190" y="122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8"/>
                  </a:lnTo>
                  <a:lnTo>
                    <a:pt x="194" y="68"/>
                  </a:lnTo>
                  <a:lnTo>
                    <a:pt x="196" y="64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9" name="Freeform 140"/>
            <p:cNvSpPr>
              <a:spLocks/>
            </p:cNvSpPr>
            <p:nvPr userDrawn="1"/>
          </p:nvSpPr>
          <p:spPr bwMode="auto">
            <a:xfrm>
              <a:off x="1617663" y="6218634"/>
              <a:ext cx="69850" cy="69850"/>
            </a:xfrm>
            <a:custGeom>
              <a:avLst/>
              <a:gdLst>
                <a:gd name="T0" fmla="*/ 42 w 44"/>
                <a:gd name="T1" fmla="*/ 14 h 44"/>
                <a:gd name="T2" fmla="*/ 42 w 44"/>
                <a:gd name="T3" fmla="*/ 14 h 44"/>
                <a:gd name="T4" fmla="*/ 44 w 44"/>
                <a:gd name="T5" fmla="*/ 22 h 44"/>
                <a:gd name="T6" fmla="*/ 42 w 44"/>
                <a:gd name="T7" fmla="*/ 30 h 44"/>
                <a:gd name="T8" fmla="*/ 38 w 44"/>
                <a:gd name="T9" fmla="*/ 38 h 44"/>
                <a:gd name="T10" fmla="*/ 30 w 44"/>
                <a:gd name="T11" fmla="*/ 42 h 44"/>
                <a:gd name="T12" fmla="*/ 30 w 44"/>
                <a:gd name="T13" fmla="*/ 42 h 44"/>
                <a:gd name="T14" fmla="*/ 22 w 44"/>
                <a:gd name="T15" fmla="*/ 44 h 44"/>
                <a:gd name="T16" fmla="*/ 14 w 44"/>
                <a:gd name="T17" fmla="*/ 42 h 44"/>
                <a:gd name="T18" fmla="*/ 6 w 44"/>
                <a:gd name="T19" fmla="*/ 38 h 44"/>
                <a:gd name="T20" fmla="*/ 2 w 44"/>
                <a:gd name="T21" fmla="*/ 30 h 44"/>
                <a:gd name="T22" fmla="*/ 2 w 44"/>
                <a:gd name="T23" fmla="*/ 30 h 44"/>
                <a:gd name="T24" fmla="*/ 0 w 44"/>
                <a:gd name="T25" fmla="*/ 22 h 44"/>
                <a:gd name="T26" fmla="*/ 2 w 44"/>
                <a:gd name="T27" fmla="*/ 14 h 44"/>
                <a:gd name="T28" fmla="*/ 6 w 44"/>
                <a:gd name="T29" fmla="*/ 8 h 44"/>
                <a:gd name="T30" fmla="*/ 14 w 44"/>
                <a:gd name="T31" fmla="*/ 2 h 44"/>
                <a:gd name="T32" fmla="*/ 14 w 44"/>
                <a:gd name="T33" fmla="*/ 2 h 44"/>
                <a:gd name="T34" fmla="*/ 22 w 44"/>
                <a:gd name="T35" fmla="*/ 0 h 44"/>
                <a:gd name="T36" fmla="*/ 30 w 44"/>
                <a:gd name="T37" fmla="*/ 2 h 44"/>
                <a:gd name="T38" fmla="*/ 38 w 44"/>
                <a:gd name="T39" fmla="*/ 8 h 44"/>
                <a:gd name="T40" fmla="*/ 42 w 44"/>
                <a:gd name="T41" fmla="*/ 14 h 44"/>
                <a:gd name="T42" fmla="*/ 42 w 44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2" y="14"/>
                  </a:moveTo>
                  <a:lnTo>
                    <a:pt x="42" y="14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4052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60649"/>
            <a:ext cx="7772400" cy="1008112"/>
          </a:xfrm>
        </p:spPr>
        <p:txBody>
          <a:bodyPr anchor="t"/>
          <a:lstStyle>
            <a:lvl1pPr algn="r">
              <a:defRPr b="1">
                <a:latin typeface="Sanserifing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9248" y="1340768"/>
            <a:ext cx="7768952" cy="1008112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45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"/>
          <p:cNvSpPr>
            <a:spLocks noChangeArrowheads="1"/>
          </p:cNvSpPr>
          <p:nvPr/>
        </p:nvSpPr>
        <p:spPr bwMode="auto">
          <a:xfrm>
            <a:off x="703263" y="5596334"/>
            <a:ext cx="60325" cy="1289050"/>
          </a:xfrm>
          <a:prstGeom prst="rect">
            <a:avLst/>
          </a:prstGeom>
          <a:solidFill>
            <a:srgbClr val="0F72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e 1138"/>
          <p:cNvGrpSpPr/>
          <p:nvPr/>
        </p:nvGrpSpPr>
        <p:grpSpPr>
          <a:xfrm>
            <a:off x="192088" y="90000"/>
            <a:ext cx="8766175" cy="6781800"/>
            <a:chOff x="192088" y="103584"/>
            <a:chExt cx="8766175" cy="6781800"/>
          </a:xfrm>
        </p:grpSpPr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2598738" y="4659709"/>
              <a:ext cx="82550" cy="2225675"/>
            </a:xfrm>
            <a:prstGeom prst="rect">
              <a:avLst/>
            </a:pr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2598738" y="1405334"/>
              <a:ext cx="82550" cy="2232025"/>
            </a:xfrm>
            <a:prstGeom prst="rect">
              <a:avLst/>
            </a:pr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auto">
            <a:xfrm>
              <a:off x="2366963" y="6164659"/>
              <a:ext cx="53975" cy="720725"/>
            </a:xfrm>
            <a:prstGeom prst="rect">
              <a:avLst/>
            </a:pr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auto">
            <a:xfrm>
              <a:off x="3884613" y="4637484"/>
              <a:ext cx="79375" cy="2247900"/>
            </a:xfrm>
            <a:prstGeom prst="rect">
              <a:avLst/>
            </a:pr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3884613" y="2310209"/>
              <a:ext cx="79375" cy="1108075"/>
            </a:xfrm>
            <a:prstGeom prst="rect">
              <a:avLst/>
            </a:pr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 userDrawn="1"/>
          </p:nvSpPr>
          <p:spPr bwMode="auto">
            <a:xfrm>
              <a:off x="1001713" y="1976834"/>
              <a:ext cx="79375" cy="4908550"/>
            </a:xfrm>
            <a:prstGeom prst="rect">
              <a:avLst/>
            </a:pr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auto">
            <a:xfrm>
              <a:off x="1706563" y="5167709"/>
              <a:ext cx="63500" cy="1717675"/>
            </a:xfrm>
            <a:prstGeom prst="rect">
              <a:avLst/>
            </a:pr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auto">
            <a:xfrm>
              <a:off x="1706563" y="2757884"/>
              <a:ext cx="63500" cy="2895600"/>
            </a:xfrm>
            <a:prstGeom prst="rect">
              <a:avLst/>
            </a:pr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auto">
            <a:xfrm>
              <a:off x="3494088" y="5882084"/>
              <a:ext cx="57150" cy="1003300"/>
            </a:xfrm>
            <a:prstGeom prst="rect">
              <a:avLst/>
            </a:pr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608013" y="2567384"/>
              <a:ext cx="307975" cy="311150"/>
            </a:xfrm>
            <a:custGeom>
              <a:avLst/>
              <a:gdLst>
                <a:gd name="T0" fmla="*/ 194 w 194"/>
                <a:gd name="T1" fmla="*/ 58 h 196"/>
                <a:gd name="T2" fmla="*/ 188 w 194"/>
                <a:gd name="T3" fmla="*/ 52 h 196"/>
                <a:gd name="T4" fmla="*/ 164 w 194"/>
                <a:gd name="T5" fmla="*/ 48 h 196"/>
                <a:gd name="T6" fmla="*/ 146 w 194"/>
                <a:gd name="T7" fmla="*/ 50 h 196"/>
                <a:gd name="T8" fmla="*/ 146 w 194"/>
                <a:gd name="T9" fmla="*/ 18 h 196"/>
                <a:gd name="T10" fmla="*/ 142 w 194"/>
                <a:gd name="T11" fmla="*/ 4 h 196"/>
                <a:gd name="T12" fmla="*/ 138 w 194"/>
                <a:gd name="T13" fmla="*/ 2 h 196"/>
                <a:gd name="T14" fmla="*/ 130 w 194"/>
                <a:gd name="T15" fmla="*/ 2 h 196"/>
                <a:gd name="T16" fmla="*/ 108 w 194"/>
                <a:gd name="T17" fmla="*/ 16 h 196"/>
                <a:gd name="T18" fmla="*/ 98 w 194"/>
                <a:gd name="T19" fmla="*/ 30 h 196"/>
                <a:gd name="T20" fmla="*/ 76 w 194"/>
                <a:gd name="T21" fmla="*/ 6 h 196"/>
                <a:gd name="T22" fmla="*/ 62 w 194"/>
                <a:gd name="T23" fmla="*/ 0 h 196"/>
                <a:gd name="T24" fmla="*/ 58 w 194"/>
                <a:gd name="T25" fmla="*/ 2 h 196"/>
                <a:gd name="T26" fmla="*/ 52 w 194"/>
                <a:gd name="T27" fmla="*/ 6 h 196"/>
                <a:gd name="T28" fmla="*/ 48 w 194"/>
                <a:gd name="T29" fmla="*/ 32 h 196"/>
                <a:gd name="T30" fmla="*/ 50 w 194"/>
                <a:gd name="T31" fmla="*/ 50 h 196"/>
                <a:gd name="T32" fmla="*/ 16 w 194"/>
                <a:gd name="T33" fmla="*/ 48 h 196"/>
                <a:gd name="T34" fmla="*/ 2 w 194"/>
                <a:gd name="T35" fmla="*/ 54 h 196"/>
                <a:gd name="T36" fmla="*/ 0 w 194"/>
                <a:gd name="T37" fmla="*/ 58 h 196"/>
                <a:gd name="T38" fmla="*/ 0 w 194"/>
                <a:gd name="T39" fmla="*/ 66 h 196"/>
                <a:gd name="T40" fmla="*/ 14 w 194"/>
                <a:gd name="T41" fmla="*/ 86 h 196"/>
                <a:gd name="T42" fmla="*/ 28 w 194"/>
                <a:gd name="T43" fmla="*/ 98 h 196"/>
                <a:gd name="T44" fmla="*/ 4 w 194"/>
                <a:gd name="T45" fmla="*/ 120 h 196"/>
                <a:gd name="T46" fmla="*/ 0 w 194"/>
                <a:gd name="T47" fmla="*/ 134 h 196"/>
                <a:gd name="T48" fmla="*/ 0 w 194"/>
                <a:gd name="T49" fmla="*/ 138 h 196"/>
                <a:gd name="T50" fmla="*/ 6 w 194"/>
                <a:gd name="T51" fmla="*/ 144 h 196"/>
                <a:gd name="T52" fmla="*/ 30 w 194"/>
                <a:gd name="T53" fmla="*/ 148 h 196"/>
                <a:gd name="T54" fmla="*/ 48 w 194"/>
                <a:gd name="T55" fmla="*/ 146 h 196"/>
                <a:gd name="T56" fmla="*/ 48 w 194"/>
                <a:gd name="T57" fmla="*/ 178 h 196"/>
                <a:gd name="T58" fmla="*/ 52 w 194"/>
                <a:gd name="T59" fmla="*/ 192 h 196"/>
                <a:gd name="T60" fmla="*/ 56 w 194"/>
                <a:gd name="T61" fmla="*/ 194 h 196"/>
                <a:gd name="T62" fmla="*/ 64 w 194"/>
                <a:gd name="T63" fmla="*/ 194 h 196"/>
                <a:gd name="T64" fmla="*/ 86 w 194"/>
                <a:gd name="T65" fmla="*/ 180 h 196"/>
                <a:gd name="T66" fmla="*/ 96 w 194"/>
                <a:gd name="T67" fmla="*/ 166 h 196"/>
                <a:gd name="T68" fmla="*/ 118 w 194"/>
                <a:gd name="T69" fmla="*/ 190 h 196"/>
                <a:gd name="T70" fmla="*/ 132 w 194"/>
                <a:gd name="T71" fmla="*/ 196 h 196"/>
                <a:gd name="T72" fmla="*/ 136 w 194"/>
                <a:gd name="T73" fmla="*/ 196 h 196"/>
                <a:gd name="T74" fmla="*/ 142 w 194"/>
                <a:gd name="T75" fmla="*/ 190 h 196"/>
                <a:gd name="T76" fmla="*/ 146 w 194"/>
                <a:gd name="T77" fmla="*/ 164 h 196"/>
                <a:gd name="T78" fmla="*/ 144 w 194"/>
                <a:gd name="T79" fmla="*/ 146 h 196"/>
                <a:gd name="T80" fmla="*/ 178 w 194"/>
                <a:gd name="T81" fmla="*/ 148 h 196"/>
                <a:gd name="T82" fmla="*/ 192 w 194"/>
                <a:gd name="T83" fmla="*/ 142 h 196"/>
                <a:gd name="T84" fmla="*/ 194 w 194"/>
                <a:gd name="T85" fmla="*/ 138 h 196"/>
                <a:gd name="T86" fmla="*/ 194 w 194"/>
                <a:gd name="T87" fmla="*/ 130 h 196"/>
                <a:gd name="T88" fmla="*/ 180 w 194"/>
                <a:gd name="T89" fmla="*/ 110 h 196"/>
                <a:gd name="T90" fmla="*/ 166 w 194"/>
                <a:gd name="T91" fmla="*/ 98 h 196"/>
                <a:gd name="T92" fmla="*/ 190 w 194"/>
                <a:gd name="T93" fmla="*/ 76 h 196"/>
                <a:gd name="T94" fmla="*/ 194 w 194"/>
                <a:gd name="T95" fmla="*/ 62 h 196"/>
                <a:gd name="T96" fmla="*/ 194 w 194"/>
                <a:gd name="T97" fmla="*/ 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196">
                  <a:moveTo>
                    <a:pt x="194" y="58"/>
                  </a:moveTo>
                  <a:lnTo>
                    <a:pt x="194" y="58"/>
                  </a:lnTo>
                  <a:lnTo>
                    <a:pt x="192" y="56"/>
                  </a:lnTo>
                  <a:lnTo>
                    <a:pt x="188" y="52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6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08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6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2" y="6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6" y="76"/>
                  </a:lnTo>
                  <a:lnTo>
                    <a:pt x="14" y="8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4" y="108"/>
                  </a:lnTo>
                  <a:lnTo>
                    <a:pt x="4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0" y="14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64"/>
                  </a:lnTo>
                  <a:lnTo>
                    <a:pt x="48" y="178"/>
                  </a:lnTo>
                  <a:lnTo>
                    <a:pt x="50" y="188"/>
                  </a:lnTo>
                  <a:lnTo>
                    <a:pt x="52" y="192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60" y="196"/>
                  </a:lnTo>
                  <a:lnTo>
                    <a:pt x="64" y="194"/>
                  </a:lnTo>
                  <a:lnTo>
                    <a:pt x="74" y="190"/>
                  </a:lnTo>
                  <a:lnTo>
                    <a:pt x="86" y="180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108" y="180"/>
                  </a:lnTo>
                  <a:lnTo>
                    <a:pt x="118" y="190"/>
                  </a:lnTo>
                  <a:lnTo>
                    <a:pt x="128" y="196"/>
                  </a:lnTo>
                  <a:lnTo>
                    <a:pt x="132" y="196"/>
                  </a:lnTo>
                  <a:lnTo>
                    <a:pt x="136" y="196"/>
                  </a:lnTo>
                  <a:lnTo>
                    <a:pt x="136" y="196"/>
                  </a:lnTo>
                  <a:lnTo>
                    <a:pt x="140" y="192"/>
                  </a:lnTo>
                  <a:lnTo>
                    <a:pt x="142" y="190"/>
                  </a:lnTo>
                  <a:lnTo>
                    <a:pt x="146" y="180"/>
                  </a:lnTo>
                  <a:lnTo>
                    <a:pt x="146" y="164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62" y="148"/>
                  </a:lnTo>
                  <a:lnTo>
                    <a:pt x="178" y="148"/>
                  </a:lnTo>
                  <a:lnTo>
                    <a:pt x="188" y="144"/>
                  </a:lnTo>
                  <a:lnTo>
                    <a:pt x="192" y="14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0"/>
                  </a:lnTo>
                  <a:lnTo>
                    <a:pt x="188" y="120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6"/>
                  </a:lnTo>
                  <a:lnTo>
                    <a:pt x="194" y="68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28663" y="2688034"/>
              <a:ext cx="66675" cy="69850"/>
            </a:xfrm>
            <a:custGeom>
              <a:avLst/>
              <a:gdLst>
                <a:gd name="T0" fmla="*/ 42 w 42"/>
                <a:gd name="T1" fmla="*/ 14 h 44"/>
                <a:gd name="T2" fmla="*/ 42 w 42"/>
                <a:gd name="T3" fmla="*/ 14 h 44"/>
                <a:gd name="T4" fmla="*/ 42 w 42"/>
                <a:gd name="T5" fmla="*/ 22 h 44"/>
                <a:gd name="T6" fmla="*/ 40 w 42"/>
                <a:gd name="T7" fmla="*/ 30 h 44"/>
                <a:gd name="T8" fmla="*/ 36 w 42"/>
                <a:gd name="T9" fmla="*/ 38 h 44"/>
                <a:gd name="T10" fmla="*/ 30 w 42"/>
                <a:gd name="T11" fmla="*/ 42 h 44"/>
                <a:gd name="T12" fmla="*/ 30 w 42"/>
                <a:gd name="T13" fmla="*/ 42 h 44"/>
                <a:gd name="T14" fmla="*/ 20 w 42"/>
                <a:gd name="T15" fmla="*/ 44 h 44"/>
                <a:gd name="T16" fmla="*/ 12 w 42"/>
                <a:gd name="T17" fmla="*/ 42 h 44"/>
                <a:gd name="T18" fmla="*/ 6 w 42"/>
                <a:gd name="T19" fmla="*/ 38 h 44"/>
                <a:gd name="T20" fmla="*/ 2 w 42"/>
                <a:gd name="T21" fmla="*/ 30 h 44"/>
                <a:gd name="T22" fmla="*/ 2 w 42"/>
                <a:gd name="T23" fmla="*/ 30 h 44"/>
                <a:gd name="T24" fmla="*/ 0 w 42"/>
                <a:gd name="T25" fmla="*/ 22 h 44"/>
                <a:gd name="T26" fmla="*/ 2 w 42"/>
                <a:gd name="T27" fmla="*/ 14 h 44"/>
                <a:gd name="T28" fmla="*/ 6 w 42"/>
                <a:gd name="T29" fmla="*/ 6 h 44"/>
                <a:gd name="T30" fmla="*/ 12 w 42"/>
                <a:gd name="T31" fmla="*/ 2 h 44"/>
                <a:gd name="T32" fmla="*/ 12 w 42"/>
                <a:gd name="T33" fmla="*/ 2 h 44"/>
                <a:gd name="T34" fmla="*/ 22 w 42"/>
                <a:gd name="T35" fmla="*/ 0 h 44"/>
                <a:gd name="T36" fmla="*/ 30 w 42"/>
                <a:gd name="T37" fmla="*/ 2 h 44"/>
                <a:gd name="T38" fmla="*/ 36 w 42"/>
                <a:gd name="T39" fmla="*/ 6 h 44"/>
                <a:gd name="T40" fmla="*/ 42 w 42"/>
                <a:gd name="T41" fmla="*/ 14 h 44"/>
                <a:gd name="T42" fmla="*/ 42 w 42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42" y="14"/>
                  </a:moveTo>
                  <a:lnTo>
                    <a:pt x="42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 userDrawn="1"/>
          </p:nvSpPr>
          <p:spPr bwMode="auto">
            <a:xfrm>
              <a:off x="3814763" y="4504134"/>
              <a:ext cx="15875" cy="2381250"/>
            </a:xfrm>
            <a:prstGeom prst="rect">
              <a:avLst/>
            </a:pr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 userDrawn="1"/>
          </p:nvSpPr>
          <p:spPr bwMode="auto">
            <a:xfrm>
              <a:off x="3814763" y="1068784"/>
              <a:ext cx="15875" cy="2317750"/>
            </a:xfrm>
            <a:prstGeom prst="rect">
              <a:avLst/>
            </a:pr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3668713" y="932259"/>
              <a:ext cx="307975" cy="311150"/>
            </a:xfrm>
            <a:custGeom>
              <a:avLst/>
              <a:gdLst>
                <a:gd name="T0" fmla="*/ 194 w 194"/>
                <a:gd name="T1" fmla="*/ 58 h 196"/>
                <a:gd name="T2" fmla="*/ 188 w 194"/>
                <a:gd name="T3" fmla="*/ 52 h 196"/>
                <a:gd name="T4" fmla="*/ 164 w 194"/>
                <a:gd name="T5" fmla="*/ 48 h 196"/>
                <a:gd name="T6" fmla="*/ 146 w 194"/>
                <a:gd name="T7" fmla="*/ 50 h 196"/>
                <a:gd name="T8" fmla="*/ 148 w 194"/>
                <a:gd name="T9" fmla="*/ 18 h 196"/>
                <a:gd name="T10" fmla="*/ 142 w 194"/>
                <a:gd name="T11" fmla="*/ 4 h 196"/>
                <a:gd name="T12" fmla="*/ 138 w 194"/>
                <a:gd name="T13" fmla="*/ 2 h 196"/>
                <a:gd name="T14" fmla="*/ 130 w 194"/>
                <a:gd name="T15" fmla="*/ 2 h 196"/>
                <a:gd name="T16" fmla="*/ 108 w 194"/>
                <a:gd name="T17" fmla="*/ 16 h 196"/>
                <a:gd name="T18" fmla="*/ 98 w 194"/>
                <a:gd name="T19" fmla="*/ 30 h 196"/>
                <a:gd name="T20" fmla="*/ 76 w 194"/>
                <a:gd name="T21" fmla="*/ 6 h 196"/>
                <a:gd name="T22" fmla="*/ 62 w 194"/>
                <a:gd name="T23" fmla="*/ 0 h 196"/>
                <a:gd name="T24" fmla="*/ 58 w 194"/>
                <a:gd name="T25" fmla="*/ 0 h 196"/>
                <a:gd name="T26" fmla="*/ 52 w 194"/>
                <a:gd name="T27" fmla="*/ 6 h 196"/>
                <a:gd name="T28" fmla="*/ 48 w 194"/>
                <a:gd name="T29" fmla="*/ 32 h 196"/>
                <a:gd name="T30" fmla="*/ 50 w 194"/>
                <a:gd name="T31" fmla="*/ 50 h 196"/>
                <a:gd name="T32" fmla="*/ 16 w 194"/>
                <a:gd name="T33" fmla="*/ 48 h 196"/>
                <a:gd name="T34" fmla="*/ 2 w 194"/>
                <a:gd name="T35" fmla="*/ 54 h 196"/>
                <a:gd name="T36" fmla="*/ 0 w 194"/>
                <a:gd name="T37" fmla="*/ 58 h 196"/>
                <a:gd name="T38" fmla="*/ 0 w 194"/>
                <a:gd name="T39" fmla="*/ 66 h 196"/>
                <a:gd name="T40" fmla="*/ 16 w 194"/>
                <a:gd name="T41" fmla="*/ 86 h 196"/>
                <a:gd name="T42" fmla="*/ 28 w 194"/>
                <a:gd name="T43" fmla="*/ 98 h 196"/>
                <a:gd name="T44" fmla="*/ 6 w 194"/>
                <a:gd name="T45" fmla="*/ 120 h 196"/>
                <a:gd name="T46" fmla="*/ 0 w 194"/>
                <a:gd name="T47" fmla="*/ 134 h 196"/>
                <a:gd name="T48" fmla="*/ 0 w 194"/>
                <a:gd name="T49" fmla="*/ 138 h 196"/>
                <a:gd name="T50" fmla="*/ 6 w 194"/>
                <a:gd name="T51" fmla="*/ 144 h 196"/>
                <a:gd name="T52" fmla="*/ 30 w 194"/>
                <a:gd name="T53" fmla="*/ 148 h 196"/>
                <a:gd name="T54" fmla="*/ 48 w 194"/>
                <a:gd name="T55" fmla="*/ 146 h 196"/>
                <a:gd name="T56" fmla="*/ 48 w 194"/>
                <a:gd name="T57" fmla="*/ 178 h 196"/>
                <a:gd name="T58" fmla="*/ 54 w 194"/>
                <a:gd name="T59" fmla="*/ 192 h 196"/>
                <a:gd name="T60" fmla="*/ 56 w 194"/>
                <a:gd name="T61" fmla="*/ 194 h 196"/>
                <a:gd name="T62" fmla="*/ 64 w 194"/>
                <a:gd name="T63" fmla="*/ 194 h 196"/>
                <a:gd name="T64" fmla="*/ 86 w 194"/>
                <a:gd name="T65" fmla="*/ 180 h 196"/>
                <a:gd name="T66" fmla="*/ 96 w 194"/>
                <a:gd name="T67" fmla="*/ 166 h 196"/>
                <a:gd name="T68" fmla="*/ 118 w 194"/>
                <a:gd name="T69" fmla="*/ 190 h 196"/>
                <a:gd name="T70" fmla="*/ 132 w 194"/>
                <a:gd name="T71" fmla="*/ 196 h 196"/>
                <a:gd name="T72" fmla="*/ 136 w 194"/>
                <a:gd name="T73" fmla="*/ 194 h 196"/>
                <a:gd name="T74" fmla="*/ 142 w 194"/>
                <a:gd name="T75" fmla="*/ 190 h 196"/>
                <a:gd name="T76" fmla="*/ 146 w 194"/>
                <a:gd name="T77" fmla="*/ 164 h 196"/>
                <a:gd name="T78" fmla="*/ 146 w 194"/>
                <a:gd name="T79" fmla="*/ 146 h 196"/>
                <a:gd name="T80" fmla="*/ 178 w 194"/>
                <a:gd name="T81" fmla="*/ 148 h 196"/>
                <a:gd name="T82" fmla="*/ 192 w 194"/>
                <a:gd name="T83" fmla="*/ 142 h 196"/>
                <a:gd name="T84" fmla="*/ 194 w 194"/>
                <a:gd name="T85" fmla="*/ 138 h 196"/>
                <a:gd name="T86" fmla="*/ 194 w 194"/>
                <a:gd name="T87" fmla="*/ 130 h 196"/>
                <a:gd name="T88" fmla="*/ 180 w 194"/>
                <a:gd name="T89" fmla="*/ 110 h 196"/>
                <a:gd name="T90" fmla="*/ 166 w 194"/>
                <a:gd name="T91" fmla="*/ 98 h 196"/>
                <a:gd name="T92" fmla="*/ 190 w 194"/>
                <a:gd name="T93" fmla="*/ 76 h 196"/>
                <a:gd name="T94" fmla="*/ 194 w 194"/>
                <a:gd name="T95" fmla="*/ 62 h 196"/>
                <a:gd name="T96" fmla="*/ 194 w 194"/>
                <a:gd name="T97" fmla="*/ 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196">
                  <a:moveTo>
                    <a:pt x="194" y="58"/>
                  </a:moveTo>
                  <a:lnTo>
                    <a:pt x="194" y="58"/>
                  </a:lnTo>
                  <a:lnTo>
                    <a:pt x="192" y="56"/>
                  </a:lnTo>
                  <a:lnTo>
                    <a:pt x="188" y="52"/>
                  </a:lnTo>
                  <a:lnTo>
                    <a:pt x="178" y="48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8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08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6" y="16"/>
                  </a:lnTo>
                  <a:lnTo>
                    <a:pt x="76" y="6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4" y="108"/>
                  </a:lnTo>
                  <a:lnTo>
                    <a:pt x="6" y="120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6" y="144"/>
                  </a:lnTo>
                  <a:lnTo>
                    <a:pt x="16" y="146"/>
                  </a:lnTo>
                  <a:lnTo>
                    <a:pt x="30" y="14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64"/>
                  </a:lnTo>
                  <a:lnTo>
                    <a:pt x="48" y="178"/>
                  </a:lnTo>
                  <a:lnTo>
                    <a:pt x="50" y="188"/>
                  </a:lnTo>
                  <a:lnTo>
                    <a:pt x="54" y="192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60" y="196"/>
                  </a:lnTo>
                  <a:lnTo>
                    <a:pt x="64" y="194"/>
                  </a:lnTo>
                  <a:lnTo>
                    <a:pt x="74" y="190"/>
                  </a:lnTo>
                  <a:lnTo>
                    <a:pt x="86" y="180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108" y="180"/>
                  </a:lnTo>
                  <a:lnTo>
                    <a:pt x="118" y="190"/>
                  </a:lnTo>
                  <a:lnTo>
                    <a:pt x="128" y="194"/>
                  </a:lnTo>
                  <a:lnTo>
                    <a:pt x="132" y="196"/>
                  </a:lnTo>
                  <a:lnTo>
                    <a:pt x="136" y="194"/>
                  </a:lnTo>
                  <a:lnTo>
                    <a:pt x="136" y="194"/>
                  </a:lnTo>
                  <a:lnTo>
                    <a:pt x="140" y="192"/>
                  </a:lnTo>
                  <a:lnTo>
                    <a:pt x="142" y="190"/>
                  </a:lnTo>
                  <a:lnTo>
                    <a:pt x="146" y="178"/>
                  </a:lnTo>
                  <a:lnTo>
                    <a:pt x="146" y="164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62" y="148"/>
                  </a:lnTo>
                  <a:lnTo>
                    <a:pt x="178" y="148"/>
                  </a:lnTo>
                  <a:lnTo>
                    <a:pt x="188" y="144"/>
                  </a:lnTo>
                  <a:lnTo>
                    <a:pt x="192" y="14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4"/>
                  </a:lnTo>
                  <a:lnTo>
                    <a:pt x="194" y="130"/>
                  </a:lnTo>
                  <a:lnTo>
                    <a:pt x="188" y="120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6"/>
                  </a:lnTo>
                  <a:lnTo>
                    <a:pt x="194" y="66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58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3789363" y="1052909"/>
              <a:ext cx="66675" cy="69850"/>
            </a:xfrm>
            <a:custGeom>
              <a:avLst/>
              <a:gdLst>
                <a:gd name="T0" fmla="*/ 42 w 42"/>
                <a:gd name="T1" fmla="*/ 14 h 44"/>
                <a:gd name="T2" fmla="*/ 42 w 42"/>
                <a:gd name="T3" fmla="*/ 14 h 44"/>
                <a:gd name="T4" fmla="*/ 42 w 42"/>
                <a:gd name="T5" fmla="*/ 22 h 44"/>
                <a:gd name="T6" fmla="*/ 42 w 42"/>
                <a:gd name="T7" fmla="*/ 30 h 44"/>
                <a:gd name="T8" fmla="*/ 36 w 42"/>
                <a:gd name="T9" fmla="*/ 38 h 44"/>
                <a:gd name="T10" fmla="*/ 30 w 42"/>
                <a:gd name="T11" fmla="*/ 42 h 44"/>
                <a:gd name="T12" fmla="*/ 30 w 42"/>
                <a:gd name="T13" fmla="*/ 42 h 44"/>
                <a:gd name="T14" fmla="*/ 20 w 42"/>
                <a:gd name="T15" fmla="*/ 44 h 44"/>
                <a:gd name="T16" fmla="*/ 12 w 42"/>
                <a:gd name="T17" fmla="*/ 42 h 44"/>
                <a:gd name="T18" fmla="*/ 6 w 42"/>
                <a:gd name="T19" fmla="*/ 38 h 44"/>
                <a:gd name="T20" fmla="*/ 2 w 42"/>
                <a:gd name="T21" fmla="*/ 30 h 44"/>
                <a:gd name="T22" fmla="*/ 2 w 42"/>
                <a:gd name="T23" fmla="*/ 30 h 44"/>
                <a:gd name="T24" fmla="*/ 0 w 42"/>
                <a:gd name="T25" fmla="*/ 22 h 44"/>
                <a:gd name="T26" fmla="*/ 2 w 42"/>
                <a:gd name="T27" fmla="*/ 14 h 44"/>
                <a:gd name="T28" fmla="*/ 6 w 42"/>
                <a:gd name="T29" fmla="*/ 6 h 44"/>
                <a:gd name="T30" fmla="*/ 14 w 42"/>
                <a:gd name="T31" fmla="*/ 2 h 44"/>
                <a:gd name="T32" fmla="*/ 14 w 42"/>
                <a:gd name="T33" fmla="*/ 2 h 44"/>
                <a:gd name="T34" fmla="*/ 22 w 42"/>
                <a:gd name="T35" fmla="*/ 0 h 44"/>
                <a:gd name="T36" fmla="*/ 30 w 42"/>
                <a:gd name="T37" fmla="*/ 2 h 44"/>
                <a:gd name="T38" fmla="*/ 36 w 42"/>
                <a:gd name="T39" fmla="*/ 6 h 44"/>
                <a:gd name="T40" fmla="*/ 42 w 42"/>
                <a:gd name="T41" fmla="*/ 14 h 44"/>
                <a:gd name="T42" fmla="*/ 42 w 42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42" y="14"/>
                  </a:moveTo>
                  <a:lnTo>
                    <a:pt x="42" y="14"/>
                  </a:lnTo>
                  <a:lnTo>
                    <a:pt x="42" y="22"/>
                  </a:lnTo>
                  <a:lnTo>
                    <a:pt x="42" y="30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 userDrawn="1"/>
          </p:nvSpPr>
          <p:spPr bwMode="auto">
            <a:xfrm>
              <a:off x="2979738" y="4589859"/>
              <a:ext cx="15875" cy="2289175"/>
            </a:xfrm>
            <a:prstGeom prst="rect">
              <a:avLst/>
            </a:pr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2979738" y="2806824"/>
              <a:ext cx="15875" cy="838200"/>
            </a:xfrm>
            <a:prstGeom prst="rect">
              <a:avLst/>
            </a:pr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2833688" y="2597274"/>
              <a:ext cx="307975" cy="311150"/>
            </a:xfrm>
            <a:custGeom>
              <a:avLst/>
              <a:gdLst>
                <a:gd name="T0" fmla="*/ 194 w 194"/>
                <a:gd name="T1" fmla="*/ 58 h 196"/>
                <a:gd name="T2" fmla="*/ 188 w 194"/>
                <a:gd name="T3" fmla="*/ 52 h 196"/>
                <a:gd name="T4" fmla="*/ 164 w 194"/>
                <a:gd name="T5" fmla="*/ 48 h 196"/>
                <a:gd name="T6" fmla="*/ 146 w 194"/>
                <a:gd name="T7" fmla="*/ 50 h 196"/>
                <a:gd name="T8" fmla="*/ 148 w 194"/>
                <a:gd name="T9" fmla="*/ 18 h 196"/>
                <a:gd name="T10" fmla="*/ 142 w 194"/>
                <a:gd name="T11" fmla="*/ 4 h 196"/>
                <a:gd name="T12" fmla="*/ 138 w 194"/>
                <a:gd name="T13" fmla="*/ 2 h 196"/>
                <a:gd name="T14" fmla="*/ 130 w 194"/>
                <a:gd name="T15" fmla="*/ 2 h 196"/>
                <a:gd name="T16" fmla="*/ 110 w 194"/>
                <a:gd name="T17" fmla="*/ 16 h 196"/>
                <a:gd name="T18" fmla="*/ 98 w 194"/>
                <a:gd name="T19" fmla="*/ 30 h 196"/>
                <a:gd name="T20" fmla="*/ 76 w 194"/>
                <a:gd name="T21" fmla="*/ 6 h 196"/>
                <a:gd name="T22" fmla="*/ 62 w 194"/>
                <a:gd name="T23" fmla="*/ 0 h 196"/>
                <a:gd name="T24" fmla="*/ 58 w 194"/>
                <a:gd name="T25" fmla="*/ 2 h 196"/>
                <a:gd name="T26" fmla="*/ 52 w 194"/>
                <a:gd name="T27" fmla="*/ 6 h 196"/>
                <a:gd name="T28" fmla="*/ 48 w 194"/>
                <a:gd name="T29" fmla="*/ 32 h 196"/>
                <a:gd name="T30" fmla="*/ 50 w 194"/>
                <a:gd name="T31" fmla="*/ 50 h 196"/>
                <a:gd name="T32" fmla="*/ 16 w 194"/>
                <a:gd name="T33" fmla="*/ 48 h 196"/>
                <a:gd name="T34" fmla="*/ 2 w 194"/>
                <a:gd name="T35" fmla="*/ 54 h 196"/>
                <a:gd name="T36" fmla="*/ 0 w 194"/>
                <a:gd name="T37" fmla="*/ 58 h 196"/>
                <a:gd name="T38" fmla="*/ 0 w 194"/>
                <a:gd name="T39" fmla="*/ 66 h 196"/>
                <a:gd name="T40" fmla="*/ 16 w 194"/>
                <a:gd name="T41" fmla="*/ 86 h 196"/>
                <a:gd name="T42" fmla="*/ 28 w 194"/>
                <a:gd name="T43" fmla="*/ 98 h 196"/>
                <a:gd name="T44" fmla="*/ 6 w 194"/>
                <a:gd name="T45" fmla="*/ 120 h 196"/>
                <a:gd name="T46" fmla="*/ 0 w 194"/>
                <a:gd name="T47" fmla="*/ 134 h 196"/>
                <a:gd name="T48" fmla="*/ 0 w 194"/>
                <a:gd name="T49" fmla="*/ 138 h 196"/>
                <a:gd name="T50" fmla="*/ 6 w 194"/>
                <a:gd name="T51" fmla="*/ 144 h 196"/>
                <a:gd name="T52" fmla="*/ 30 w 194"/>
                <a:gd name="T53" fmla="*/ 148 h 196"/>
                <a:gd name="T54" fmla="*/ 48 w 194"/>
                <a:gd name="T55" fmla="*/ 146 h 196"/>
                <a:gd name="T56" fmla="*/ 48 w 194"/>
                <a:gd name="T57" fmla="*/ 178 h 196"/>
                <a:gd name="T58" fmla="*/ 54 w 194"/>
                <a:gd name="T59" fmla="*/ 192 h 196"/>
                <a:gd name="T60" fmla="*/ 56 w 194"/>
                <a:gd name="T61" fmla="*/ 194 h 196"/>
                <a:gd name="T62" fmla="*/ 64 w 194"/>
                <a:gd name="T63" fmla="*/ 194 h 196"/>
                <a:gd name="T64" fmla="*/ 86 w 194"/>
                <a:gd name="T65" fmla="*/ 180 h 196"/>
                <a:gd name="T66" fmla="*/ 96 w 194"/>
                <a:gd name="T67" fmla="*/ 166 h 196"/>
                <a:gd name="T68" fmla="*/ 118 w 194"/>
                <a:gd name="T69" fmla="*/ 190 h 196"/>
                <a:gd name="T70" fmla="*/ 132 w 194"/>
                <a:gd name="T71" fmla="*/ 196 h 196"/>
                <a:gd name="T72" fmla="*/ 136 w 194"/>
                <a:gd name="T73" fmla="*/ 196 h 196"/>
                <a:gd name="T74" fmla="*/ 142 w 194"/>
                <a:gd name="T75" fmla="*/ 190 h 196"/>
                <a:gd name="T76" fmla="*/ 146 w 194"/>
                <a:gd name="T77" fmla="*/ 164 h 196"/>
                <a:gd name="T78" fmla="*/ 146 w 194"/>
                <a:gd name="T79" fmla="*/ 146 h 196"/>
                <a:gd name="T80" fmla="*/ 178 w 194"/>
                <a:gd name="T81" fmla="*/ 148 h 196"/>
                <a:gd name="T82" fmla="*/ 192 w 194"/>
                <a:gd name="T83" fmla="*/ 142 h 196"/>
                <a:gd name="T84" fmla="*/ 194 w 194"/>
                <a:gd name="T85" fmla="*/ 138 h 196"/>
                <a:gd name="T86" fmla="*/ 194 w 194"/>
                <a:gd name="T87" fmla="*/ 130 h 196"/>
                <a:gd name="T88" fmla="*/ 180 w 194"/>
                <a:gd name="T89" fmla="*/ 110 h 196"/>
                <a:gd name="T90" fmla="*/ 166 w 194"/>
                <a:gd name="T91" fmla="*/ 98 h 196"/>
                <a:gd name="T92" fmla="*/ 190 w 194"/>
                <a:gd name="T93" fmla="*/ 76 h 196"/>
                <a:gd name="T94" fmla="*/ 194 w 194"/>
                <a:gd name="T95" fmla="*/ 62 h 196"/>
                <a:gd name="T96" fmla="*/ 194 w 194"/>
                <a:gd name="T97" fmla="*/ 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196">
                  <a:moveTo>
                    <a:pt x="194" y="58"/>
                  </a:moveTo>
                  <a:lnTo>
                    <a:pt x="194" y="58"/>
                  </a:lnTo>
                  <a:lnTo>
                    <a:pt x="192" y="56"/>
                  </a:lnTo>
                  <a:lnTo>
                    <a:pt x="188" y="52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8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10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6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2" y="6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4" y="108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0" y="14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64"/>
                  </a:lnTo>
                  <a:lnTo>
                    <a:pt x="48" y="178"/>
                  </a:lnTo>
                  <a:lnTo>
                    <a:pt x="50" y="188"/>
                  </a:lnTo>
                  <a:lnTo>
                    <a:pt x="54" y="192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60" y="196"/>
                  </a:lnTo>
                  <a:lnTo>
                    <a:pt x="64" y="194"/>
                  </a:lnTo>
                  <a:lnTo>
                    <a:pt x="74" y="190"/>
                  </a:lnTo>
                  <a:lnTo>
                    <a:pt x="86" y="180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108" y="180"/>
                  </a:lnTo>
                  <a:lnTo>
                    <a:pt x="118" y="190"/>
                  </a:lnTo>
                  <a:lnTo>
                    <a:pt x="128" y="196"/>
                  </a:lnTo>
                  <a:lnTo>
                    <a:pt x="132" y="196"/>
                  </a:lnTo>
                  <a:lnTo>
                    <a:pt x="136" y="196"/>
                  </a:lnTo>
                  <a:lnTo>
                    <a:pt x="136" y="196"/>
                  </a:lnTo>
                  <a:lnTo>
                    <a:pt x="140" y="192"/>
                  </a:lnTo>
                  <a:lnTo>
                    <a:pt x="142" y="190"/>
                  </a:lnTo>
                  <a:lnTo>
                    <a:pt x="146" y="180"/>
                  </a:lnTo>
                  <a:lnTo>
                    <a:pt x="146" y="164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62" y="148"/>
                  </a:lnTo>
                  <a:lnTo>
                    <a:pt x="178" y="148"/>
                  </a:lnTo>
                  <a:lnTo>
                    <a:pt x="188" y="144"/>
                  </a:lnTo>
                  <a:lnTo>
                    <a:pt x="192" y="14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0"/>
                  </a:lnTo>
                  <a:lnTo>
                    <a:pt x="188" y="120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6"/>
                  </a:lnTo>
                  <a:lnTo>
                    <a:pt x="194" y="68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58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954338" y="2717924"/>
              <a:ext cx="66675" cy="69850"/>
            </a:xfrm>
            <a:custGeom>
              <a:avLst/>
              <a:gdLst>
                <a:gd name="T0" fmla="*/ 42 w 42"/>
                <a:gd name="T1" fmla="*/ 14 h 44"/>
                <a:gd name="T2" fmla="*/ 42 w 42"/>
                <a:gd name="T3" fmla="*/ 14 h 44"/>
                <a:gd name="T4" fmla="*/ 42 w 42"/>
                <a:gd name="T5" fmla="*/ 22 h 44"/>
                <a:gd name="T6" fmla="*/ 42 w 42"/>
                <a:gd name="T7" fmla="*/ 30 h 44"/>
                <a:gd name="T8" fmla="*/ 36 w 42"/>
                <a:gd name="T9" fmla="*/ 38 h 44"/>
                <a:gd name="T10" fmla="*/ 30 w 42"/>
                <a:gd name="T11" fmla="*/ 42 h 44"/>
                <a:gd name="T12" fmla="*/ 30 w 42"/>
                <a:gd name="T13" fmla="*/ 42 h 44"/>
                <a:gd name="T14" fmla="*/ 20 w 42"/>
                <a:gd name="T15" fmla="*/ 44 h 44"/>
                <a:gd name="T16" fmla="*/ 12 w 42"/>
                <a:gd name="T17" fmla="*/ 42 h 44"/>
                <a:gd name="T18" fmla="*/ 6 w 42"/>
                <a:gd name="T19" fmla="*/ 38 h 44"/>
                <a:gd name="T20" fmla="*/ 2 w 42"/>
                <a:gd name="T21" fmla="*/ 30 h 44"/>
                <a:gd name="T22" fmla="*/ 2 w 42"/>
                <a:gd name="T23" fmla="*/ 30 h 44"/>
                <a:gd name="T24" fmla="*/ 0 w 42"/>
                <a:gd name="T25" fmla="*/ 22 h 44"/>
                <a:gd name="T26" fmla="*/ 2 w 42"/>
                <a:gd name="T27" fmla="*/ 14 h 44"/>
                <a:gd name="T28" fmla="*/ 6 w 42"/>
                <a:gd name="T29" fmla="*/ 6 h 44"/>
                <a:gd name="T30" fmla="*/ 14 w 42"/>
                <a:gd name="T31" fmla="*/ 2 h 44"/>
                <a:gd name="T32" fmla="*/ 14 w 42"/>
                <a:gd name="T33" fmla="*/ 2 h 44"/>
                <a:gd name="T34" fmla="*/ 22 w 42"/>
                <a:gd name="T35" fmla="*/ 0 h 44"/>
                <a:gd name="T36" fmla="*/ 30 w 42"/>
                <a:gd name="T37" fmla="*/ 2 h 44"/>
                <a:gd name="T38" fmla="*/ 36 w 42"/>
                <a:gd name="T39" fmla="*/ 6 h 44"/>
                <a:gd name="T40" fmla="*/ 42 w 42"/>
                <a:gd name="T41" fmla="*/ 14 h 44"/>
                <a:gd name="T42" fmla="*/ 42 w 42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42" y="14"/>
                  </a:moveTo>
                  <a:lnTo>
                    <a:pt x="42" y="14"/>
                  </a:lnTo>
                  <a:lnTo>
                    <a:pt x="42" y="22"/>
                  </a:lnTo>
                  <a:lnTo>
                    <a:pt x="42" y="30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4370388" y="2935684"/>
              <a:ext cx="377825" cy="377825"/>
            </a:xfrm>
            <a:custGeom>
              <a:avLst/>
              <a:gdLst>
                <a:gd name="T0" fmla="*/ 238 w 238"/>
                <a:gd name="T1" fmla="*/ 120 h 238"/>
                <a:gd name="T2" fmla="*/ 230 w 238"/>
                <a:gd name="T3" fmla="*/ 98 h 238"/>
                <a:gd name="T4" fmla="*/ 210 w 238"/>
                <a:gd name="T5" fmla="*/ 82 h 238"/>
                <a:gd name="T6" fmla="*/ 212 w 238"/>
                <a:gd name="T7" fmla="*/ 68 h 238"/>
                <a:gd name="T8" fmla="*/ 210 w 238"/>
                <a:gd name="T9" fmla="*/ 44 h 238"/>
                <a:gd name="T10" fmla="*/ 204 w 238"/>
                <a:gd name="T11" fmla="*/ 36 h 238"/>
                <a:gd name="T12" fmla="*/ 184 w 238"/>
                <a:gd name="T13" fmla="*/ 26 h 238"/>
                <a:gd name="T14" fmla="*/ 156 w 238"/>
                <a:gd name="T15" fmla="*/ 28 h 238"/>
                <a:gd name="T16" fmla="*/ 148 w 238"/>
                <a:gd name="T17" fmla="*/ 16 h 238"/>
                <a:gd name="T18" fmla="*/ 130 w 238"/>
                <a:gd name="T19" fmla="*/ 2 h 238"/>
                <a:gd name="T20" fmla="*/ 120 w 238"/>
                <a:gd name="T21" fmla="*/ 0 h 238"/>
                <a:gd name="T22" fmla="*/ 98 w 238"/>
                <a:gd name="T23" fmla="*/ 8 h 238"/>
                <a:gd name="T24" fmla="*/ 82 w 238"/>
                <a:gd name="T25" fmla="*/ 28 h 238"/>
                <a:gd name="T26" fmla="*/ 68 w 238"/>
                <a:gd name="T27" fmla="*/ 26 h 238"/>
                <a:gd name="T28" fmla="*/ 44 w 238"/>
                <a:gd name="T29" fmla="*/ 30 h 238"/>
                <a:gd name="T30" fmla="*/ 36 w 238"/>
                <a:gd name="T31" fmla="*/ 36 h 238"/>
                <a:gd name="T32" fmla="*/ 26 w 238"/>
                <a:gd name="T33" fmla="*/ 54 h 238"/>
                <a:gd name="T34" fmla="*/ 28 w 238"/>
                <a:gd name="T35" fmla="*/ 82 h 238"/>
                <a:gd name="T36" fmla="*/ 16 w 238"/>
                <a:gd name="T37" fmla="*/ 90 h 238"/>
                <a:gd name="T38" fmla="*/ 2 w 238"/>
                <a:gd name="T39" fmla="*/ 108 h 238"/>
                <a:gd name="T40" fmla="*/ 0 w 238"/>
                <a:gd name="T41" fmla="*/ 120 h 238"/>
                <a:gd name="T42" fmla="*/ 8 w 238"/>
                <a:gd name="T43" fmla="*/ 140 h 238"/>
                <a:gd name="T44" fmla="*/ 28 w 238"/>
                <a:gd name="T45" fmla="*/ 156 h 238"/>
                <a:gd name="T46" fmla="*/ 26 w 238"/>
                <a:gd name="T47" fmla="*/ 170 h 238"/>
                <a:gd name="T48" fmla="*/ 30 w 238"/>
                <a:gd name="T49" fmla="*/ 194 h 238"/>
                <a:gd name="T50" fmla="*/ 36 w 238"/>
                <a:gd name="T51" fmla="*/ 204 h 238"/>
                <a:gd name="T52" fmla="*/ 54 w 238"/>
                <a:gd name="T53" fmla="*/ 212 h 238"/>
                <a:gd name="T54" fmla="*/ 82 w 238"/>
                <a:gd name="T55" fmla="*/ 210 h 238"/>
                <a:gd name="T56" fmla="*/ 90 w 238"/>
                <a:gd name="T57" fmla="*/ 222 h 238"/>
                <a:gd name="T58" fmla="*/ 108 w 238"/>
                <a:gd name="T59" fmla="*/ 236 h 238"/>
                <a:gd name="T60" fmla="*/ 120 w 238"/>
                <a:gd name="T61" fmla="*/ 238 h 238"/>
                <a:gd name="T62" fmla="*/ 140 w 238"/>
                <a:gd name="T63" fmla="*/ 230 h 238"/>
                <a:gd name="T64" fmla="*/ 156 w 238"/>
                <a:gd name="T65" fmla="*/ 210 h 238"/>
                <a:gd name="T66" fmla="*/ 170 w 238"/>
                <a:gd name="T67" fmla="*/ 212 h 238"/>
                <a:gd name="T68" fmla="*/ 194 w 238"/>
                <a:gd name="T69" fmla="*/ 210 h 238"/>
                <a:gd name="T70" fmla="*/ 204 w 238"/>
                <a:gd name="T71" fmla="*/ 204 h 238"/>
                <a:gd name="T72" fmla="*/ 212 w 238"/>
                <a:gd name="T73" fmla="*/ 184 h 238"/>
                <a:gd name="T74" fmla="*/ 210 w 238"/>
                <a:gd name="T75" fmla="*/ 156 h 238"/>
                <a:gd name="T76" fmla="*/ 222 w 238"/>
                <a:gd name="T77" fmla="*/ 148 h 238"/>
                <a:gd name="T78" fmla="*/ 236 w 238"/>
                <a:gd name="T79" fmla="*/ 130 h 238"/>
                <a:gd name="T80" fmla="*/ 238 w 238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20"/>
                  </a:moveTo>
                  <a:lnTo>
                    <a:pt x="238" y="120"/>
                  </a:lnTo>
                  <a:lnTo>
                    <a:pt x="236" y="108"/>
                  </a:lnTo>
                  <a:lnTo>
                    <a:pt x="230" y="98"/>
                  </a:lnTo>
                  <a:lnTo>
                    <a:pt x="222" y="90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2" y="68"/>
                  </a:lnTo>
                  <a:lnTo>
                    <a:pt x="212" y="54"/>
                  </a:lnTo>
                  <a:lnTo>
                    <a:pt x="210" y="44"/>
                  </a:lnTo>
                  <a:lnTo>
                    <a:pt x="204" y="36"/>
                  </a:lnTo>
                  <a:lnTo>
                    <a:pt x="204" y="36"/>
                  </a:lnTo>
                  <a:lnTo>
                    <a:pt x="194" y="30"/>
                  </a:lnTo>
                  <a:lnTo>
                    <a:pt x="184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40" y="8"/>
                  </a:lnTo>
                  <a:lnTo>
                    <a:pt x="130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0" y="16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6"/>
                  </a:lnTo>
                  <a:lnTo>
                    <a:pt x="54" y="26"/>
                  </a:lnTo>
                  <a:lnTo>
                    <a:pt x="44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6" y="54"/>
                  </a:lnTo>
                  <a:lnTo>
                    <a:pt x="26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8" y="98"/>
                  </a:lnTo>
                  <a:lnTo>
                    <a:pt x="2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8" y="140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6" y="170"/>
                  </a:lnTo>
                  <a:lnTo>
                    <a:pt x="26" y="184"/>
                  </a:lnTo>
                  <a:lnTo>
                    <a:pt x="30" y="19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44" y="210"/>
                  </a:lnTo>
                  <a:lnTo>
                    <a:pt x="54" y="212"/>
                  </a:lnTo>
                  <a:lnTo>
                    <a:pt x="68" y="212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90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20" y="238"/>
                  </a:lnTo>
                  <a:lnTo>
                    <a:pt x="120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4" y="212"/>
                  </a:lnTo>
                  <a:lnTo>
                    <a:pt x="194" y="210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10" y="194"/>
                  </a:lnTo>
                  <a:lnTo>
                    <a:pt x="212" y="184"/>
                  </a:lnTo>
                  <a:lnTo>
                    <a:pt x="212" y="170"/>
                  </a:lnTo>
                  <a:lnTo>
                    <a:pt x="210" y="156"/>
                  </a:lnTo>
                  <a:lnTo>
                    <a:pt x="210" y="156"/>
                  </a:lnTo>
                  <a:lnTo>
                    <a:pt x="222" y="148"/>
                  </a:lnTo>
                  <a:lnTo>
                    <a:pt x="230" y="140"/>
                  </a:lnTo>
                  <a:lnTo>
                    <a:pt x="236" y="130"/>
                  </a:lnTo>
                  <a:lnTo>
                    <a:pt x="238" y="120"/>
                  </a:lnTo>
                  <a:lnTo>
                    <a:pt x="23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4497388" y="3065859"/>
              <a:ext cx="123825" cy="120650"/>
            </a:xfrm>
            <a:custGeom>
              <a:avLst/>
              <a:gdLst>
                <a:gd name="T0" fmla="*/ 78 w 78"/>
                <a:gd name="T1" fmla="*/ 38 h 76"/>
                <a:gd name="T2" fmla="*/ 78 w 78"/>
                <a:gd name="T3" fmla="*/ 38 h 76"/>
                <a:gd name="T4" fmla="*/ 76 w 78"/>
                <a:gd name="T5" fmla="*/ 44 h 76"/>
                <a:gd name="T6" fmla="*/ 74 w 78"/>
                <a:gd name="T7" fmla="*/ 52 h 76"/>
                <a:gd name="T8" fmla="*/ 70 w 78"/>
                <a:gd name="T9" fmla="*/ 58 h 76"/>
                <a:gd name="T10" fmla="*/ 66 w 78"/>
                <a:gd name="T11" fmla="*/ 64 h 76"/>
                <a:gd name="T12" fmla="*/ 60 w 78"/>
                <a:gd name="T13" fmla="*/ 68 h 76"/>
                <a:gd name="T14" fmla="*/ 54 w 78"/>
                <a:gd name="T15" fmla="*/ 72 h 76"/>
                <a:gd name="T16" fmla="*/ 46 w 78"/>
                <a:gd name="T17" fmla="*/ 74 h 76"/>
                <a:gd name="T18" fmla="*/ 40 w 78"/>
                <a:gd name="T19" fmla="*/ 76 h 76"/>
                <a:gd name="T20" fmla="*/ 40 w 78"/>
                <a:gd name="T21" fmla="*/ 76 h 76"/>
                <a:gd name="T22" fmla="*/ 32 w 78"/>
                <a:gd name="T23" fmla="*/ 74 h 76"/>
                <a:gd name="T24" fmla="*/ 24 w 78"/>
                <a:gd name="T25" fmla="*/ 72 h 76"/>
                <a:gd name="T26" fmla="*/ 18 w 78"/>
                <a:gd name="T27" fmla="*/ 68 h 76"/>
                <a:gd name="T28" fmla="*/ 12 w 78"/>
                <a:gd name="T29" fmla="*/ 64 h 76"/>
                <a:gd name="T30" fmla="*/ 8 w 78"/>
                <a:gd name="T31" fmla="*/ 58 h 76"/>
                <a:gd name="T32" fmla="*/ 4 w 78"/>
                <a:gd name="T33" fmla="*/ 52 h 76"/>
                <a:gd name="T34" fmla="*/ 2 w 78"/>
                <a:gd name="T35" fmla="*/ 44 h 76"/>
                <a:gd name="T36" fmla="*/ 0 w 78"/>
                <a:gd name="T37" fmla="*/ 38 h 76"/>
                <a:gd name="T38" fmla="*/ 0 w 78"/>
                <a:gd name="T39" fmla="*/ 38 h 76"/>
                <a:gd name="T40" fmla="*/ 2 w 78"/>
                <a:gd name="T41" fmla="*/ 30 h 76"/>
                <a:gd name="T42" fmla="*/ 4 w 78"/>
                <a:gd name="T43" fmla="*/ 22 h 76"/>
                <a:gd name="T44" fmla="*/ 8 w 78"/>
                <a:gd name="T45" fmla="*/ 16 h 76"/>
                <a:gd name="T46" fmla="*/ 12 w 78"/>
                <a:gd name="T47" fmla="*/ 10 h 76"/>
                <a:gd name="T48" fmla="*/ 18 w 78"/>
                <a:gd name="T49" fmla="*/ 6 h 76"/>
                <a:gd name="T50" fmla="*/ 24 w 78"/>
                <a:gd name="T51" fmla="*/ 2 h 76"/>
                <a:gd name="T52" fmla="*/ 32 w 78"/>
                <a:gd name="T53" fmla="*/ 0 h 76"/>
                <a:gd name="T54" fmla="*/ 40 w 78"/>
                <a:gd name="T55" fmla="*/ 0 h 76"/>
                <a:gd name="T56" fmla="*/ 40 w 78"/>
                <a:gd name="T57" fmla="*/ 0 h 76"/>
                <a:gd name="T58" fmla="*/ 46 w 78"/>
                <a:gd name="T59" fmla="*/ 0 h 76"/>
                <a:gd name="T60" fmla="*/ 54 w 78"/>
                <a:gd name="T61" fmla="*/ 2 h 76"/>
                <a:gd name="T62" fmla="*/ 60 w 78"/>
                <a:gd name="T63" fmla="*/ 6 h 76"/>
                <a:gd name="T64" fmla="*/ 66 w 78"/>
                <a:gd name="T65" fmla="*/ 10 h 76"/>
                <a:gd name="T66" fmla="*/ 70 w 78"/>
                <a:gd name="T67" fmla="*/ 16 h 76"/>
                <a:gd name="T68" fmla="*/ 74 w 78"/>
                <a:gd name="T69" fmla="*/ 22 h 76"/>
                <a:gd name="T70" fmla="*/ 76 w 78"/>
                <a:gd name="T71" fmla="*/ 30 h 76"/>
                <a:gd name="T72" fmla="*/ 78 w 78"/>
                <a:gd name="T73" fmla="*/ 38 h 76"/>
                <a:gd name="T74" fmla="*/ 78 w 78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6">
                  <a:moveTo>
                    <a:pt x="78" y="38"/>
                  </a:moveTo>
                  <a:lnTo>
                    <a:pt x="78" y="38"/>
                  </a:lnTo>
                  <a:lnTo>
                    <a:pt x="76" y="44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32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8" y="38"/>
                  </a:lnTo>
                  <a:lnTo>
                    <a:pt x="78" y="38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Rectangle 30"/>
            <p:cNvSpPr>
              <a:spLocks noChangeArrowheads="1"/>
            </p:cNvSpPr>
            <p:nvPr userDrawn="1"/>
          </p:nvSpPr>
          <p:spPr bwMode="auto">
            <a:xfrm>
              <a:off x="2300288" y="4942284"/>
              <a:ext cx="19050" cy="1943100"/>
            </a:xfrm>
            <a:prstGeom prst="rect">
              <a:avLst/>
            </a:pr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Freeform 31"/>
            <p:cNvSpPr>
              <a:spLocks/>
            </p:cNvSpPr>
            <p:nvPr userDrawn="1"/>
          </p:nvSpPr>
          <p:spPr bwMode="auto">
            <a:xfrm>
              <a:off x="2122488" y="4770834"/>
              <a:ext cx="374650" cy="377825"/>
            </a:xfrm>
            <a:custGeom>
              <a:avLst/>
              <a:gdLst>
                <a:gd name="T0" fmla="*/ 236 w 236"/>
                <a:gd name="T1" fmla="*/ 120 h 238"/>
                <a:gd name="T2" fmla="*/ 230 w 236"/>
                <a:gd name="T3" fmla="*/ 100 h 238"/>
                <a:gd name="T4" fmla="*/ 208 w 236"/>
                <a:gd name="T5" fmla="*/ 82 h 238"/>
                <a:gd name="T6" fmla="*/ 212 w 236"/>
                <a:gd name="T7" fmla="*/ 68 h 238"/>
                <a:gd name="T8" fmla="*/ 208 w 236"/>
                <a:gd name="T9" fmla="*/ 44 h 238"/>
                <a:gd name="T10" fmla="*/ 202 w 236"/>
                <a:gd name="T11" fmla="*/ 36 h 238"/>
                <a:gd name="T12" fmla="*/ 182 w 236"/>
                <a:gd name="T13" fmla="*/ 26 h 238"/>
                <a:gd name="T14" fmla="*/ 156 w 236"/>
                <a:gd name="T15" fmla="*/ 28 h 238"/>
                <a:gd name="T16" fmla="*/ 148 w 236"/>
                <a:gd name="T17" fmla="*/ 18 h 238"/>
                <a:gd name="T18" fmla="*/ 128 w 236"/>
                <a:gd name="T19" fmla="*/ 2 h 238"/>
                <a:gd name="T20" fmla="*/ 118 w 236"/>
                <a:gd name="T21" fmla="*/ 0 h 238"/>
                <a:gd name="T22" fmla="*/ 98 w 236"/>
                <a:gd name="T23" fmla="*/ 8 h 238"/>
                <a:gd name="T24" fmla="*/ 80 w 236"/>
                <a:gd name="T25" fmla="*/ 28 h 238"/>
                <a:gd name="T26" fmla="*/ 66 w 236"/>
                <a:gd name="T27" fmla="*/ 26 h 238"/>
                <a:gd name="T28" fmla="*/ 42 w 236"/>
                <a:gd name="T29" fmla="*/ 30 h 238"/>
                <a:gd name="T30" fmla="*/ 34 w 236"/>
                <a:gd name="T31" fmla="*/ 36 h 238"/>
                <a:gd name="T32" fmla="*/ 24 w 236"/>
                <a:gd name="T33" fmla="*/ 56 h 238"/>
                <a:gd name="T34" fmla="*/ 28 w 236"/>
                <a:gd name="T35" fmla="*/ 82 h 238"/>
                <a:gd name="T36" fmla="*/ 16 w 236"/>
                <a:gd name="T37" fmla="*/ 90 h 238"/>
                <a:gd name="T38" fmla="*/ 2 w 236"/>
                <a:gd name="T39" fmla="*/ 110 h 238"/>
                <a:gd name="T40" fmla="*/ 0 w 236"/>
                <a:gd name="T41" fmla="*/ 120 h 238"/>
                <a:gd name="T42" fmla="*/ 6 w 236"/>
                <a:gd name="T43" fmla="*/ 140 h 238"/>
                <a:gd name="T44" fmla="*/ 28 w 236"/>
                <a:gd name="T45" fmla="*/ 158 h 238"/>
                <a:gd name="T46" fmla="*/ 24 w 236"/>
                <a:gd name="T47" fmla="*/ 172 h 238"/>
                <a:gd name="T48" fmla="*/ 28 w 236"/>
                <a:gd name="T49" fmla="*/ 194 h 238"/>
                <a:gd name="T50" fmla="*/ 34 w 236"/>
                <a:gd name="T51" fmla="*/ 204 h 238"/>
                <a:gd name="T52" fmla="*/ 54 w 236"/>
                <a:gd name="T53" fmla="*/ 212 h 238"/>
                <a:gd name="T54" fmla="*/ 80 w 236"/>
                <a:gd name="T55" fmla="*/ 210 h 238"/>
                <a:gd name="T56" fmla="*/ 88 w 236"/>
                <a:gd name="T57" fmla="*/ 222 h 238"/>
                <a:gd name="T58" fmla="*/ 108 w 236"/>
                <a:gd name="T59" fmla="*/ 236 h 238"/>
                <a:gd name="T60" fmla="*/ 118 w 236"/>
                <a:gd name="T61" fmla="*/ 238 h 238"/>
                <a:gd name="T62" fmla="*/ 138 w 236"/>
                <a:gd name="T63" fmla="*/ 232 h 238"/>
                <a:gd name="T64" fmla="*/ 156 w 236"/>
                <a:gd name="T65" fmla="*/ 210 h 238"/>
                <a:gd name="T66" fmla="*/ 170 w 236"/>
                <a:gd name="T67" fmla="*/ 214 h 238"/>
                <a:gd name="T68" fmla="*/ 194 w 236"/>
                <a:gd name="T69" fmla="*/ 210 h 238"/>
                <a:gd name="T70" fmla="*/ 202 w 236"/>
                <a:gd name="T71" fmla="*/ 204 h 238"/>
                <a:gd name="T72" fmla="*/ 212 w 236"/>
                <a:gd name="T73" fmla="*/ 184 h 238"/>
                <a:gd name="T74" fmla="*/ 208 w 236"/>
                <a:gd name="T75" fmla="*/ 158 h 238"/>
                <a:gd name="T76" fmla="*/ 220 w 236"/>
                <a:gd name="T77" fmla="*/ 150 h 238"/>
                <a:gd name="T78" fmla="*/ 234 w 236"/>
                <a:gd name="T79" fmla="*/ 130 h 238"/>
                <a:gd name="T80" fmla="*/ 236 w 236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8">
                  <a:moveTo>
                    <a:pt x="236" y="120"/>
                  </a:moveTo>
                  <a:lnTo>
                    <a:pt x="236" y="120"/>
                  </a:lnTo>
                  <a:lnTo>
                    <a:pt x="234" y="110"/>
                  </a:lnTo>
                  <a:lnTo>
                    <a:pt x="230" y="100"/>
                  </a:lnTo>
                  <a:lnTo>
                    <a:pt x="220" y="90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12" y="68"/>
                  </a:lnTo>
                  <a:lnTo>
                    <a:pt x="212" y="56"/>
                  </a:lnTo>
                  <a:lnTo>
                    <a:pt x="208" y="44"/>
                  </a:lnTo>
                  <a:lnTo>
                    <a:pt x="202" y="36"/>
                  </a:lnTo>
                  <a:lnTo>
                    <a:pt x="202" y="36"/>
                  </a:lnTo>
                  <a:lnTo>
                    <a:pt x="194" y="30"/>
                  </a:lnTo>
                  <a:lnTo>
                    <a:pt x="182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8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88" y="1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2" y="3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28" y="44"/>
                  </a:lnTo>
                  <a:lnTo>
                    <a:pt x="24" y="56"/>
                  </a:lnTo>
                  <a:lnTo>
                    <a:pt x="24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6" y="100"/>
                  </a:lnTo>
                  <a:lnTo>
                    <a:pt x="2" y="11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6" y="140"/>
                  </a:lnTo>
                  <a:lnTo>
                    <a:pt x="16" y="150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4" y="172"/>
                  </a:lnTo>
                  <a:lnTo>
                    <a:pt x="24" y="184"/>
                  </a:lnTo>
                  <a:lnTo>
                    <a:pt x="28" y="194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42" y="210"/>
                  </a:lnTo>
                  <a:lnTo>
                    <a:pt x="54" y="212"/>
                  </a:lnTo>
                  <a:lnTo>
                    <a:pt x="66" y="214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8" y="222"/>
                  </a:lnTo>
                  <a:lnTo>
                    <a:pt x="98" y="232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8" y="236"/>
                  </a:lnTo>
                  <a:lnTo>
                    <a:pt x="138" y="232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4"/>
                  </a:lnTo>
                  <a:lnTo>
                    <a:pt x="182" y="212"/>
                  </a:lnTo>
                  <a:lnTo>
                    <a:pt x="194" y="210"/>
                  </a:lnTo>
                  <a:lnTo>
                    <a:pt x="202" y="204"/>
                  </a:lnTo>
                  <a:lnTo>
                    <a:pt x="202" y="204"/>
                  </a:lnTo>
                  <a:lnTo>
                    <a:pt x="208" y="194"/>
                  </a:lnTo>
                  <a:lnTo>
                    <a:pt x="212" y="184"/>
                  </a:lnTo>
                  <a:lnTo>
                    <a:pt x="212" y="172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20" y="150"/>
                  </a:lnTo>
                  <a:lnTo>
                    <a:pt x="230" y="140"/>
                  </a:lnTo>
                  <a:lnTo>
                    <a:pt x="234" y="130"/>
                  </a:lnTo>
                  <a:lnTo>
                    <a:pt x="236" y="120"/>
                  </a:lnTo>
                  <a:lnTo>
                    <a:pt x="236" y="120"/>
                  </a:lnTo>
                  <a:close/>
                </a:path>
              </a:pathLst>
            </a:cu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2"/>
            <p:cNvSpPr>
              <a:spLocks/>
            </p:cNvSpPr>
            <p:nvPr userDrawn="1"/>
          </p:nvSpPr>
          <p:spPr bwMode="auto">
            <a:xfrm>
              <a:off x="2249488" y="4901009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60 h 76"/>
                <a:gd name="T10" fmla="*/ 66 w 76"/>
                <a:gd name="T11" fmla="*/ 64 h 76"/>
                <a:gd name="T12" fmla="*/ 60 w 76"/>
                <a:gd name="T13" fmla="*/ 70 h 76"/>
                <a:gd name="T14" fmla="*/ 52 w 76"/>
                <a:gd name="T15" fmla="*/ 72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2 h 76"/>
                <a:gd name="T26" fmla="*/ 16 w 76"/>
                <a:gd name="T27" fmla="*/ 70 h 76"/>
                <a:gd name="T28" fmla="*/ 12 w 76"/>
                <a:gd name="T29" fmla="*/ 64 h 76"/>
                <a:gd name="T30" fmla="*/ 6 w 76"/>
                <a:gd name="T31" fmla="*/ 60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2 w 76"/>
                <a:gd name="T47" fmla="*/ 10 h 76"/>
                <a:gd name="T48" fmla="*/ 16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2" y="72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16" y="70"/>
                  </a:lnTo>
                  <a:lnTo>
                    <a:pt x="12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Rectangle 33"/>
            <p:cNvSpPr>
              <a:spLocks noChangeArrowheads="1"/>
            </p:cNvSpPr>
            <p:nvPr userDrawn="1"/>
          </p:nvSpPr>
          <p:spPr bwMode="auto">
            <a:xfrm>
              <a:off x="601663" y="4021534"/>
              <a:ext cx="22225" cy="2863850"/>
            </a:xfrm>
            <a:prstGeom prst="rect">
              <a:avLst/>
            </a:pr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4"/>
            <p:cNvSpPr>
              <a:spLocks/>
            </p:cNvSpPr>
            <p:nvPr userDrawn="1"/>
          </p:nvSpPr>
          <p:spPr bwMode="auto">
            <a:xfrm>
              <a:off x="423863" y="3767534"/>
              <a:ext cx="377825" cy="374650"/>
            </a:xfrm>
            <a:custGeom>
              <a:avLst/>
              <a:gdLst>
                <a:gd name="T0" fmla="*/ 238 w 238"/>
                <a:gd name="T1" fmla="*/ 118 h 236"/>
                <a:gd name="T2" fmla="*/ 230 w 238"/>
                <a:gd name="T3" fmla="*/ 98 h 236"/>
                <a:gd name="T4" fmla="*/ 210 w 238"/>
                <a:gd name="T5" fmla="*/ 80 h 236"/>
                <a:gd name="T6" fmla="*/ 212 w 238"/>
                <a:gd name="T7" fmla="*/ 66 h 236"/>
                <a:gd name="T8" fmla="*/ 210 w 238"/>
                <a:gd name="T9" fmla="*/ 42 h 236"/>
                <a:gd name="T10" fmla="*/ 204 w 238"/>
                <a:gd name="T11" fmla="*/ 34 h 236"/>
                <a:gd name="T12" fmla="*/ 184 w 238"/>
                <a:gd name="T13" fmla="*/ 24 h 236"/>
                <a:gd name="T14" fmla="*/ 156 w 238"/>
                <a:gd name="T15" fmla="*/ 28 h 236"/>
                <a:gd name="T16" fmla="*/ 148 w 238"/>
                <a:gd name="T17" fmla="*/ 16 h 236"/>
                <a:gd name="T18" fmla="*/ 130 w 238"/>
                <a:gd name="T19" fmla="*/ 2 h 236"/>
                <a:gd name="T20" fmla="*/ 120 w 238"/>
                <a:gd name="T21" fmla="*/ 0 h 236"/>
                <a:gd name="T22" fmla="*/ 98 w 238"/>
                <a:gd name="T23" fmla="*/ 6 h 236"/>
                <a:gd name="T24" fmla="*/ 82 w 238"/>
                <a:gd name="T25" fmla="*/ 28 h 236"/>
                <a:gd name="T26" fmla="*/ 68 w 238"/>
                <a:gd name="T27" fmla="*/ 24 h 236"/>
                <a:gd name="T28" fmla="*/ 44 w 238"/>
                <a:gd name="T29" fmla="*/ 28 h 236"/>
                <a:gd name="T30" fmla="*/ 36 w 238"/>
                <a:gd name="T31" fmla="*/ 34 h 236"/>
                <a:gd name="T32" fmla="*/ 26 w 238"/>
                <a:gd name="T33" fmla="*/ 54 h 236"/>
                <a:gd name="T34" fmla="*/ 28 w 238"/>
                <a:gd name="T35" fmla="*/ 80 h 236"/>
                <a:gd name="T36" fmla="*/ 16 w 238"/>
                <a:gd name="T37" fmla="*/ 88 h 236"/>
                <a:gd name="T38" fmla="*/ 2 w 238"/>
                <a:gd name="T39" fmla="*/ 108 h 236"/>
                <a:gd name="T40" fmla="*/ 0 w 238"/>
                <a:gd name="T41" fmla="*/ 118 h 236"/>
                <a:gd name="T42" fmla="*/ 8 w 238"/>
                <a:gd name="T43" fmla="*/ 138 h 236"/>
                <a:gd name="T44" fmla="*/ 28 w 238"/>
                <a:gd name="T45" fmla="*/ 156 h 236"/>
                <a:gd name="T46" fmla="*/ 26 w 238"/>
                <a:gd name="T47" fmla="*/ 170 h 236"/>
                <a:gd name="T48" fmla="*/ 30 w 238"/>
                <a:gd name="T49" fmla="*/ 194 h 236"/>
                <a:gd name="T50" fmla="*/ 36 w 238"/>
                <a:gd name="T51" fmla="*/ 202 h 236"/>
                <a:gd name="T52" fmla="*/ 54 w 238"/>
                <a:gd name="T53" fmla="*/ 212 h 236"/>
                <a:gd name="T54" fmla="*/ 82 w 238"/>
                <a:gd name="T55" fmla="*/ 208 h 236"/>
                <a:gd name="T56" fmla="*/ 90 w 238"/>
                <a:gd name="T57" fmla="*/ 220 h 236"/>
                <a:gd name="T58" fmla="*/ 108 w 238"/>
                <a:gd name="T59" fmla="*/ 234 h 236"/>
                <a:gd name="T60" fmla="*/ 120 w 238"/>
                <a:gd name="T61" fmla="*/ 236 h 236"/>
                <a:gd name="T62" fmla="*/ 140 w 238"/>
                <a:gd name="T63" fmla="*/ 230 h 236"/>
                <a:gd name="T64" fmla="*/ 156 w 238"/>
                <a:gd name="T65" fmla="*/ 208 h 236"/>
                <a:gd name="T66" fmla="*/ 170 w 238"/>
                <a:gd name="T67" fmla="*/ 212 h 236"/>
                <a:gd name="T68" fmla="*/ 194 w 238"/>
                <a:gd name="T69" fmla="*/ 208 h 236"/>
                <a:gd name="T70" fmla="*/ 204 w 238"/>
                <a:gd name="T71" fmla="*/ 202 h 236"/>
                <a:gd name="T72" fmla="*/ 212 w 238"/>
                <a:gd name="T73" fmla="*/ 182 h 236"/>
                <a:gd name="T74" fmla="*/ 210 w 238"/>
                <a:gd name="T75" fmla="*/ 156 h 236"/>
                <a:gd name="T76" fmla="*/ 222 w 238"/>
                <a:gd name="T77" fmla="*/ 148 h 236"/>
                <a:gd name="T78" fmla="*/ 236 w 238"/>
                <a:gd name="T79" fmla="*/ 128 h 236"/>
                <a:gd name="T80" fmla="*/ 238 w 238"/>
                <a:gd name="T81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6">
                  <a:moveTo>
                    <a:pt x="238" y="118"/>
                  </a:moveTo>
                  <a:lnTo>
                    <a:pt x="238" y="118"/>
                  </a:lnTo>
                  <a:lnTo>
                    <a:pt x="236" y="108"/>
                  </a:lnTo>
                  <a:lnTo>
                    <a:pt x="230" y="98"/>
                  </a:lnTo>
                  <a:lnTo>
                    <a:pt x="222" y="88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2" y="66"/>
                  </a:lnTo>
                  <a:lnTo>
                    <a:pt x="212" y="54"/>
                  </a:lnTo>
                  <a:lnTo>
                    <a:pt x="210" y="42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194" y="28"/>
                  </a:lnTo>
                  <a:lnTo>
                    <a:pt x="184" y="24"/>
                  </a:lnTo>
                  <a:lnTo>
                    <a:pt x="170" y="24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40" y="6"/>
                  </a:lnTo>
                  <a:lnTo>
                    <a:pt x="130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8" y="6"/>
                  </a:lnTo>
                  <a:lnTo>
                    <a:pt x="90" y="16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4"/>
                  </a:lnTo>
                  <a:lnTo>
                    <a:pt x="54" y="24"/>
                  </a:lnTo>
                  <a:lnTo>
                    <a:pt x="44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42"/>
                  </a:lnTo>
                  <a:lnTo>
                    <a:pt x="26" y="54"/>
                  </a:lnTo>
                  <a:lnTo>
                    <a:pt x="26" y="66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16" y="88"/>
                  </a:lnTo>
                  <a:lnTo>
                    <a:pt x="8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8" y="138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6" y="170"/>
                  </a:lnTo>
                  <a:lnTo>
                    <a:pt x="26" y="182"/>
                  </a:lnTo>
                  <a:lnTo>
                    <a:pt x="30" y="19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44" y="208"/>
                  </a:lnTo>
                  <a:lnTo>
                    <a:pt x="54" y="212"/>
                  </a:lnTo>
                  <a:lnTo>
                    <a:pt x="68" y="212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90" y="220"/>
                  </a:lnTo>
                  <a:lnTo>
                    <a:pt x="98" y="230"/>
                  </a:lnTo>
                  <a:lnTo>
                    <a:pt x="108" y="234"/>
                  </a:lnTo>
                  <a:lnTo>
                    <a:pt x="120" y="236"/>
                  </a:lnTo>
                  <a:lnTo>
                    <a:pt x="120" y="236"/>
                  </a:lnTo>
                  <a:lnTo>
                    <a:pt x="130" y="234"/>
                  </a:lnTo>
                  <a:lnTo>
                    <a:pt x="140" y="230"/>
                  </a:lnTo>
                  <a:lnTo>
                    <a:pt x="148" y="220"/>
                  </a:lnTo>
                  <a:lnTo>
                    <a:pt x="156" y="208"/>
                  </a:lnTo>
                  <a:lnTo>
                    <a:pt x="156" y="208"/>
                  </a:lnTo>
                  <a:lnTo>
                    <a:pt x="170" y="212"/>
                  </a:lnTo>
                  <a:lnTo>
                    <a:pt x="184" y="212"/>
                  </a:lnTo>
                  <a:lnTo>
                    <a:pt x="194" y="208"/>
                  </a:lnTo>
                  <a:lnTo>
                    <a:pt x="204" y="202"/>
                  </a:lnTo>
                  <a:lnTo>
                    <a:pt x="204" y="202"/>
                  </a:lnTo>
                  <a:lnTo>
                    <a:pt x="210" y="194"/>
                  </a:lnTo>
                  <a:lnTo>
                    <a:pt x="212" y="182"/>
                  </a:lnTo>
                  <a:lnTo>
                    <a:pt x="212" y="170"/>
                  </a:lnTo>
                  <a:lnTo>
                    <a:pt x="210" y="156"/>
                  </a:lnTo>
                  <a:lnTo>
                    <a:pt x="210" y="156"/>
                  </a:lnTo>
                  <a:lnTo>
                    <a:pt x="222" y="148"/>
                  </a:lnTo>
                  <a:lnTo>
                    <a:pt x="230" y="138"/>
                  </a:lnTo>
                  <a:lnTo>
                    <a:pt x="236" y="128"/>
                  </a:lnTo>
                  <a:lnTo>
                    <a:pt x="238" y="118"/>
                  </a:lnTo>
                  <a:lnTo>
                    <a:pt x="238" y="118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5"/>
            <p:cNvSpPr>
              <a:spLocks/>
            </p:cNvSpPr>
            <p:nvPr userDrawn="1"/>
          </p:nvSpPr>
          <p:spPr bwMode="auto">
            <a:xfrm>
              <a:off x="550863" y="3894534"/>
              <a:ext cx="123825" cy="120650"/>
            </a:xfrm>
            <a:custGeom>
              <a:avLst/>
              <a:gdLst>
                <a:gd name="T0" fmla="*/ 78 w 78"/>
                <a:gd name="T1" fmla="*/ 38 h 76"/>
                <a:gd name="T2" fmla="*/ 78 w 78"/>
                <a:gd name="T3" fmla="*/ 38 h 76"/>
                <a:gd name="T4" fmla="*/ 76 w 78"/>
                <a:gd name="T5" fmla="*/ 46 h 76"/>
                <a:gd name="T6" fmla="*/ 74 w 78"/>
                <a:gd name="T7" fmla="*/ 52 h 76"/>
                <a:gd name="T8" fmla="*/ 70 w 78"/>
                <a:gd name="T9" fmla="*/ 60 h 76"/>
                <a:gd name="T10" fmla="*/ 66 w 78"/>
                <a:gd name="T11" fmla="*/ 64 h 76"/>
                <a:gd name="T12" fmla="*/ 60 w 78"/>
                <a:gd name="T13" fmla="*/ 70 h 76"/>
                <a:gd name="T14" fmla="*/ 54 w 78"/>
                <a:gd name="T15" fmla="*/ 74 h 76"/>
                <a:gd name="T16" fmla="*/ 46 w 78"/>
                <a:gd name="T17" fmla="*/ 76 h 76"/>
                <a:gd name="T18" fmla="*/ 40 w 78"/>
                <a:gd name="T19" fmla="*/ 76 h 76"/>
                <a:gd name="T20" fmla="*/ 40 w 78"/>
                <a:gd name="T21" fmla="*/ 76 h 76"/>
                <a:gd name="T22" fmla="*/ 32 w 78"/>
                <a:gd name="T23" fmla="*/ 76 h 76"/>
                <a:gd name="T24" fmla="*/ 24 w 78"/>
                <a:gd name="T25" fmla="*/ 74 h 76"/>
                <a:gd name="T26" fmla="*/ 18 w 78"/>
                <a:gd name="T27" fmla="*/ 70 h 76"/>
                <a:gd name="T28" fmla="*/ 12 w 78"/>
                <a:gd name="T29" fmla="*/ 64 h 76"/>
                <a:gd name="T30" fmla="*/ 8 w 78"/>
                <a:gd name="T31" fmla="*/ 60 h 76"/>
                <a:gd name="T32" fmla="*/ 4 w 78"/>
                <a:gd name="T33" fmla="*/ 52 h 76"/>
                <a:gd name="T34" fmla="*/ 2 w 78"/>
                <a:gd name="T35" fmla="*/ 46 h 76"/>
                <a:gd name="T36" fmla="*/ 0 w 78"/>
                <a:gd name="T37" fmla="*/ 38 h 76"/>
                <a:gd name="T38" fmla="*/ 0 w 78"/>
                <a:gd name="T39" fmla="*/ 38 h 76"/>
                <a:gd name="T40" fmla="*/ 2 w 78"/>
                <a:gd name="T41" fmla="*/ 30 h 76"/>
                <a:gd name="T42" fmla="*/ 4 w 78"/>
                <a:gd name="T43" fmla="*/ 24 h 76"/>
                <a:gd name="T44" fmla="*/ 8 w 78"/>
                <a:gd name="T45" fmla="*/ 16 h 76"/>
                <a:gd name="T46" fmla="*/ 12 w 78"/>
                <a:gd name="T47" fmla="*/ 10 h 76"/>
                <a:gd name="T48" fmla="*/ 18 w 78"/>
                <a:gd name="T49" fmla="*/ 6 h 76"/>
                <a:gd name="T50" fmla="*/ 24 w 78"/>
                <a:gd name="T51" fmla="*/ 2 h 76"/>
                <a:gd name="T52" fmla="*/ 32 w 78"/>
                <a:gd name="T53" fmla="*/ 0 h 76"/>
                <a:gd name="T54" fmla="*/ 40 w 78"/>
                <a:gd name="T55" fmla="*/ 0 h 76"/>
                <a:gd name="T56" fmla="*/ 40 w 78"/>
                <a:gd name="T57" fmla="*/ 0 h 76"/>
                <a:gd name="T58" fmla="*/ 46 w 78"/>
                <a:gd name="T59" fmla="*/ 0 h 76"/>
                <a:gd name="T60" fmla="*/ 54 w 78"/>
                <a:gd name="T61" fmla="*/ 2 h 76"/>
                <a:gd name="T62" fmla="*/ 60 w 78"/>
                <a:gd name="T63" fmla="*/ 6 h 76"/>
                <a:gd name="T64" fmla="*/ 66 w 78"/>
                <a:gd name="T65" fmla="*/ 10 h 76"/>
                <a:gd name="T66" fmla="*/ 70 w 78"/>
                <a:gd name="T67" fmla="*/ 16 h 76"/>
                <a:gd name="T68" fmla="*/ 74 w 78"/>
                <a:gd name="T69" fmla="*/ 24 h 76"/>
                <a:gd name="T70" fmla="*/ 76 w 78"/>
                <a:gd name="T71" fmla="*/ 30 h 76"/>
                <a:gd name="T72" fmla="*/ 78 w 78"/>
                <a:gd name="T73" fmla="*/ 38 h 76"/>
                <a:gd name="T74" fmla="*/ 78 w 78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6">
                  <a:moveTo>
                    <a:pt x="78" y="38"/>
                  </a:moveTo>
                  <a:lnTo>
                    <a:pt x="78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4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6" y="30"/>
                  </a:lnTo>
                  <a:lnTo>
                    <a:pt x="78" y="38"/>
                  </a:lnTo>
                  <a:lnTo>
                    <a:pt x="7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36"/>
            <p:cNvSpPr>
              <a:spLocks noChangeArrowheads="1"/>
            </p:cNvSpPr>
            <p:nvPr userDrawn="1"/>
          </p:nvSpPr>
          <p:spPr bwMode="auto">
            <a:xfrm>
              <a:off x="2160588" y="4843859"/>
              <a:ext cx="22225" cy="2041525"/>
            </a:xfrm>
            <a:prstGeom prst="rect">
              <a:avLst/>
            </a:pr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Rectangle 37"/>
            <p:cNvSpPr>
              <a:spLocks noChangeArrowheads="1"/>
            </p:cNvSpPr>
            <p:nvPr userDrawn="1"/>
          </p:nvSpPr>
          <p:spPr bwMode="auto">
            <a:xfrm>
              <a:off x="2160588" y="2126059"/>
              <a:ext cx="22225" cy="1635125"/>
            </a:xfrm>
            <a:prstGeom prst="rect">
              <a:avLst/>
            </a:pr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38"/>
            <p:cNvSpPr>
              <a:spLocks/>
            </p:cNvSpPr>
            <p:nvPr userDrawn="1"/>
          </p:nvSpPr>
          <p:spPr bwMode="auto">
            <a:xfrm>
              <a:off x="1982788" y="1906984"/>
              <a:ext cx="377825" cy="377825"/>
            </a:xfrm>
            <a:custGeom>
              <a:avLst/>
              <a:gdLst>
                <a:gd name="T0" fmla="*/ 238 w 238"/>
                <a:gd name="T1" fmla="*/ 120 h 238"/>
                <a:gd name="T2" fmla="*/ 230 w 238"/>
                <a:gd name="T3" fmla="*/ 100 h 238"/>
                <a:gd name="T4" fmla="*/ 210 w 238"/>
                <a:gd name="T5" fmla="*/ 82 h 238"/>
                <a:gd name="T6" fmla="*/ 212 w 238"/>
                <a:gd name="T7" fmla="*/ 68 h 238"/>
                <a:gd name="T8" fmla="*/ 208 w 238"/>
                <a:gd name="T9" fmla="*/ 44 h 238"/>
                <a:gd name="T10" fmla="*/ 202 w 238"/>
                <a:gd name="T11" fmla="*/ 36 h 238"/>
                <a:gd name="T12" fmla="*/ 184 w 238"/>
                <a:gd name="T13" fmla="*/ 26 h 238"/>
                <a:gd name="T14" fmla="*/ 156 w 238"/>
                <a:gd name="T15" fmla="*/ 28 h 238"/>
                <a:gd name="T16" fmla="*/ 148 w 238"/>
                <a:gd name="T17" fmla="*/ 16 h 238"/>
                <a:gd name="T18" fmla="*/ 130 w 238"/>
                <a:gd name="T19" fmla="*/ 2 h 238"/>
                <a:gd name="T20" fmla="*/ 118 w 238"/>
                <a:gd name="T21" fmla="*/ 0 h 238"/>
                <a:gd name="T22" fmla="*/ 98 w 238"/>
                <a:gd name="T23" fmla="*/ 8 h 238"/>
                <a:gd name="T24" fmla="*/ 82 w 238"/>
                <a:gd name="T25" fmla="*/ 28 h 238"/>
                <a:gd name="T26" fmla="*/ 68 w 238"/>
                <a:gd name="T27" fmla="*/ 26 h 238"/>
                <a:gd name="T28" fmla="*/ 44 w 238"/>
                <a:gd name="T29" fmla="*/ 30 h 238"/>
                <a:gd name="T30" fmla="*/ 34 w 238"/>
                <a:gd name="T31" fmla="*/ 36 h 238"/>
                <a:gd name="T32" fmla="*/ 26 w 238"/>
                <a:gd name="T33" fmla="*/ 56 h 238"/>
                <a:gd name="T34" fmla="*/ 28 w 238"/>
                <a:gd name="T35" fmla="*/ 82 h 238"/>
                <a:gd name="T36" fmla="*/ 16 w 238"/>
                <a:gd name="T37" fmla="*/ 90 h 238"/>
                <a:gd name="T38" fmla="*/ 2 w 238"/>
                <a:gd name="T39" fmla="*/ 108 h 238"/>
                <a:gd name="T40" fmla="*/ 0 w 238"/>
                <a:gd name="T41" fmla="*/ 120 h 238"/>
                <a:gd name="T42" fmla="*/ 8 w 238"/>
                <a:gd name="T43" fmla="*/ 140 h 238"/>
                <a:gd name="T44" fmla="*/ 28 w 238"/>
                <a:gd name="T45" fmla="*/ 158 h 238"/>
                <a:gd name="T46" fmla="*/ 26 w 238"/>
                <a:gd name="T47" fmla="*/ 172 h 238"/>
                <a:gd name="T48" fmla="*/ 28 w 238"/>
                <a:gd name="T49" fmla="*/ 194 h 238"/>
                <a:gd name="T50" fmla="*/ 34 w 238"/>
                <a:gd name="T51" fmla="*/ 204 h 238"/>
                <a:gd name="T52" fmla="*/ 54 w 238"/>
                <a:gd name="T53" fmla="*/ 212 h 238"/>
                <a:gd name="T54" fmla="*/ 82 w 238"/>
                <a:gd name="T55" fmla="*/ 210 h 238"/>
                <a:gd name="T56" fmla="*/ 90 w 238"/>
                <a:gd name="T57" fmla="*/ 222 h 238"/>
                <a:gd name="T58" fmla="*/ 108 w 238"/>
                <a:gd name="T59" fmla="*/ 236 h 238"/>
                <a:gd name="T60" fmla="*/ 118 w 238"/>
                <a:gd name="T61" fmla="*/ 238 h 238"/>
                <a:gd name="T62" fmla="*/ 140 w 238"/>
                <a:gd name="T63" fmla="*/ 230 h 238"/>
                <a:gd name="T64" fmla="*/ 156 w 238"/>
                <a:gd name="T65" fmla="*/ 210 h 238"/>
                <a:gd name="T66" fmla="*/ 170 w 238"/>
                <a:gd name="T67" fmla="*/ 212 h 238"/>
                <a:gd name="T68" fmla="*/ 194 w 238"/>
                <a:gd name="T69" fmla="*/ 210 h 238"/>
                <a:gd name="T70" fmla="*/ 202 w 238"/>
                <a:gd name="T71" fmla="*/ 204 h 238"/>
                <a:gd name="T72" fmla="*/ 212 w 238"/>
                <a:gd name="T73" fmla="*/ 184 h 238"/>
                <a:gd name="T74" fmla="*/ 210 w 238"/>
                <a:gd name="T75" fmla="*/ 158 h 238"/>
                <a:gd name="T76" fmla="*/ 222 w 238"/>
                <a:gd name="T77" fmla="*/ 148 h 238"/>
                <a:gd name="T78" fmla="*/ 236 w 238"/>
                <a:gd name="T79" fmla="*/ 130 h 238"/>
                <a:gd name="T80" fmla="*/ 238 w 238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20"/>
                  </a:moveTo>
                  <a:lnTo>
                    <a:pt x="238" y="120"/>
                  </a:lnTo>
                  <a:lnTo>
                    <a:pt x="236" y="108"/>
                  </a:lnTo>
                  <a:lnTo>
                    <a:pt x="230" y="100"/>
                  </a:lnTo>
                  <a:lnTo>
                    <a:pt x="222" y="90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2" y="68"/>
                  </a:lnTo>
                  <a:lnTo>
                    <a:pt x="212" y="56"/>
                  </a:lnTo>
                  <a:lnTo>
                    <a:pt x="208" y="44"/>
                  </a:lnTo>
                  <a:lnTo>
                    <a:pt x="202" y="36"/>
                  </a:lnTo>
                  <a:lnTo>
                    <a:pt x="202" y="36"/>
                  </a:lnTo>
                  <a:lnTo>
                    <a:pt x="194" y="30"/>
                  </a:lnTo>
                  <a:lnTo>
                    <a:pt x="184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40" y="8"/>
                  </a:lnTo>
                  <a:lnTo>
                    <a:pt x="130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0" y="16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6"/>
                  </a:lnTo>
                  <a:lnTo>
                    <a:pt x="54" y="26"/>
                  </a:lnTo>
                  <a:lnTo>
                    <a:pt x="44" y="3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28" y="44"/>
                  </a:lnTo>
                  <a:lnTo>
                    <a:pt x="26" y="56"/>
                  </a:lnTo>
                  <a:lnTo>
                    <a:pt x="26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8" y="100"/>
                  </a:lnTo>
                  <a:lnTo>
                    <a:pt x="2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8" y="140"/>
                  </a:lnTo>
                  <a:lnTo>
                    <a:pt x="16" y="148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6" y="172"/>
                  </a:lnTo>
                  <a:lnTo>
                    <a:pt x="26" y="184"/>
                  </a:lnTo>
                  <a:lnTo>
                    <a:pt x="28" y="194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44" y="210"/>
                  </a:lnTo>
                  <a:lnTo>
                    <a:pt x="54" y="212"/>
                  </a:lnTo>
                  <a:lnTo>
                    <a:pt x="68" y="212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90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4" y="212"/>
                  </a:lnTo>
                  <a:lnTo>
                    <a:pt x="194" y="210"/>
                  </a:lnTo>
                  <a:lnTo>
                    <a:pt x="202" y="204"/>
                  </a:lnTo>
                  <a:lnTo>
                    <a:pt x="202" y="204"/>
                  </a:lnTo>
                  <a:lnTo>
                    <a:pt x="208" y="194"/>
                  </a:lnTo>
                  <a:lnTo>
                    <a:pt x="212" y="184"/>
                  </a:lnTo>
                  <a:lnTo>
                    <a:pt x="212" y="172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22" y="148"/>
                  </a:lnTo>
                  <a:lnTo>
                    <a:pt x="230" y="140"/>
                  </a:lnTo>
                  <a:lnTo>
                    <a:pt x="236" y="130"/>
                  </a:lnTo>
                  <a:lnTo>
                    <a:pt x="238" y="120"/>
                  </a:lnTo>
                  <a:lnTo>
                    <a:pt x="238" y="120"/>
                  </a:lnTo>
                  <a:close/>
                </a:path>
              </a:pathLst>
            </a:cu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39"/>
            <p:cNvSpPr>
              <a:spLocks/>
            </p:cNvSpPr>
            <p:nvPr userDrawn="1"/>
          </p:nvSpPr>
          <p:spPr bwMode="auto">
            <a:xfrm>
              <a:off x="2109788" y="2037159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70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2 w 76"/>
                <a:gd name="T23" fmla="*/ 74 h 76"/>
                <a:gd name="T24" fmla="*/ 24 w 76"/>
                <a:gd name="T25" fmla="*/ 72 h 76"/>
                <a:gd name="T26" fmla="*/ 18 w 76"/>
                <a:gd name="T27" fmla="*/ 70 h 76"/>
                <a:gd name="T28" fmla="*/ 12 w 76"/>
                <a:gd name="T29" fmla="*/ 64 h 76"/>
                <a:gd name="T30" fmla="*/ 8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8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2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24" y="72"/>
                  </a:lnTo>
                  <a:lnTo>
                    <a:pt x="18" y="70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0"/>
            <p:cNvSpPr>
              <a:spLocks/>
            </p:cNvSpPr>
            <p:nvPr userDrawn="1"/>
          </p:nvSpPr>
          <p:spPr bwMode="auto">
            <a:xfrm>
              <a:off x="192088" y="4742259"/>
              <a:ext cx="1047750" cy="1044575"/>
            </a:xfrm>
            <a:custGeom>
              <a:avLst/>
              <a:gdLst>
                <a:gd name="T0" fmla="*/ 660 w 660"/>
                <a:gd name="T1" fmla="*/ 330 h 658"/>
                <a:gd name="T2" fmla="*/ 654 w 660"/>
                <a:gd name="T3" fmla="*/ 396 h 658"/>
                <a:gd name="T4" fmla="*/ 634 w 660"/>
                <a:gd name="T5" fmla="*/ 458 h 658"/>
                <a:gd name="T6" fmla="*/ 604 w 660"/>
                <a:gd name="T7" fmla="*/ 514 h 658"/>
                <a:gd name="T8" fmla="*/ 564 w 660"/>
                <a:gd name="T9" fmla="*/ 562 h 658"/>
                <a:gd name="T10" fmla="*/ 514 w 660"/>
                <a:gd name="T11" fmla="*/ 602 h 658"/>
                <a:gd name="T12" fmla="*/ 458 w 660"/>
                <a:gd name="T13" fmla="*/ 632 h 658"/>
                <a:gd name="T14" fmla="*/ 396 w 660"/>
                <a:gd name="T15" fmla="*/ 652 h 658"/>
                <a:gd name="T16" fmla="*/ 330 w 660"/>
                <a:gd name="T17" fmla="*/ 658 h 658"/>
                <a:gd name="T18" fmla="*/ 296 w 660"/>
                <a:gd name="T19" fmla="*/ 658 h 658"/>
                <a:gd name="T20" fmla="*/ 232 w 660"/>
                <a:gd name="T21" fmla="*/ 644 h 658"/>
                <a:gd name="T22" fmla="*/ 174 w 660"/>
                <a:gd name="T23" fmla="*/ 620 h 658"/>
                <a:gd name="T24" fmla="*/ 120 w 660"/>
                <a:gd name="T25" fmla="*/ 584 h 658"/>
                <a:gd name="T26" fmla="*/ 76 w 660"/>
                <a:gd name="T27" fmla="*/ 538 h 658"/>
                <a:gd name="T28" fmla="*/ 40 w 660"/>
                <a:gd name="T29" fmla="*/ 486 h 658"/>
                <a:gd name="T30" fmla="*/ 16 w 660"/>
                <a:gd name="T31" fmla="*/ 428 h 658"/>
                <a:gd name="T32" fmla="*/ 2 w 660"/>
                <a:gd name="T33" fmla="*/ 362 h 658"/>
                <a:gd name="T34" fmla="*/ 0 w 660"/>
                <a:gd name="T35" fmla="*/ 330 h 658"/>
                <a:gd name="T36" fmla="*/ 8 w 660"/>
                <a:gd name="T37" fmla="*/ 262 h 658"/>
                <a:gd name="T38" fmla="*/ 26 w 660"/>
                <a:gd name="T39" fmla="*/ 200 h 658"/>
                <a:gd name="T40" fmla="*/ 56 w 660"/>
                <a:gd name="T41" fmla="*/ 144 h 658"/>
                <a:gd name="T42" fmla="*/ 98 w 660"/>
                <a:gd name="T43" fmla="*/ 96 h 658"/>
                <a:gd name="T44" fmla="*/ 146 w 660"/>
                <a:gd name="T45" fmla="*/ 56 h 658"/>
                <a:gd name="T46" fmla="*/ 202 w 660"/>
                <a:gd name="T47" fmla="*/ 26 h 658"/>
                <a:gd name="T48" fmla="*/ 264 w 660"/>
                <a:gd name="T49" fmla="*/ 6 h 658"/>
                <a:gd name="T50" fmla="*/ 330 w 660"/>
                <a:gd name="T51" fmla="*/ 0 h 658"/>
                <a:gd name="T52" fmla="*/ 364 w 660"/>
                <a:gd name="T53" fmla="*/ 2 h 658"/>
                <a:gd name="T54" fmla="*/ 428 w 660"/>
                <a:gd name="T55" fmla="*/ 14 h 658"/>
                <a:gd name="T56" fmla="*/ 488 w 660"/>
                <a:gd name="T57" fmla="*/ 40 h 658"/>
                <a:gd name="T58" fmla="*/ 540 w 660"/>
                <a:gd name="T59" fmla="*/ 74 h 658"/>
                <a:gd name="T60" fmla="*/ 584 w 660"/>
                <a:gd name="T61" fmla="*/ 120 h 658"/>
                <a:gd name="T62" fmla="*/ 620 w 660"/>
                <a:gd name="T63" fmla="*/ 172 h 658"/>
                <a:gd name="T64" fmla="*/ 646 w 660"/>
                <a:gd name="T65" fmla="*/ 232 h 658"/>
                <a:gd name="T66" fmla="*/ 658 w 660"/>
                <a:gd name="T67" fmla="*/ 296 h 658"/>
                <a:gd name="T68" fmla="*/ 660 w 660"/>
                <a:gd name="T69" fmla="*/ 33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0" h="658">
                  <a:moveTo>
                    <a:pt x="660" y="330"/>
                  </a:moveTo>
                  <a:lnTo>
                    <a:pt x="660" y="330"/>
                  </a:lnTo>
                  <a:lnTo>
                    <a:pt x="658" y="362"/>
                  </a:lnTo>
                  <a:lnTo>
                    <a:pt x="654" y="396"/>
                  </a:lnTo>
                  <a:lnTo>
                    <a:pt x="646" y="428"/>
                  </a:lnTo>
                  <a:lnTo>
                    <a:pt x="634" y="458"/>
                  </a:lnTo>
                  <a:lnTo>
                    <a:pt x="620" y="486"/>
                  </a:lnTo>
                  <a:lnTo>
                    <a:pt x="604" y="514"/>
                  </a:lnTo>
                  <a:lnTo>
                    <a:pt x="584" y="538"/>
                  </a:lnTo>
                  <a:lnTo>
                    <a:pt x="564" y="562"/>
                  </a:lnTo>
                  <a:lnTo>
                    <a:pt x="540" y="584"/>
                  </a:lnTo>
                  <a:lnTo>
                    <a:pt x="514" y="602"/>
                  </a:lnTo>
                  <a:lnTo>
                    <a:pt x="488" y="620"/>
                  </a:lnTo>
                  <a:lnTo>
                    <a:pt x="458" y="632"/>
                  </a:lnTo>
                  <a:lnTo>
                    <a:pt x="428" y="644"/>
                  </a:lnTo>
                  <a:lnTo>
                    <a:pt x="396" y="652"/>
                  </a:lnTo>
                  <a:lnTo>
                    <a:pt x="364" y="658"/>
                  </a:lnTo>
                  <a:lnTo>
                    <a:pt x="330" y="658"/>
                  </a:lnTo>
                  <a:lnTo>
                    <a:pt x="330" y="658"/>
                  </a:lnTo>
                  <a:lnTo>
                    <a:pt x="296" y="658"/>
                  </a:lnTo>
                  <a:lnTo>
                    <a:pt x="264" y="652"/>
                  </a:lnTo>
                  <a:lnTo>
                    <a:pt x="232" y="644"/>
                  </a:lnTo>
                  <a:lnTo>
                    <a:pt x="202" y="632"/>
                  </a:lnTo>
                  <a:lnTo>
                    <a:pt x="174" y="620"/>
                  </a:lnTo>
                  <a:lnTo>
                    <a:pt x="146" y="602"/>
                  </a:lnTo>
                  <a:lnTo>
                    <a:pt x="120" y="584"/>
                  </a:lnTo>
                  <a:lnTo>
                    <a:pt x="98" y="562"/>
                  </a:lnTo>
                  <a:lnTo>
                    <a:pt x="76" y="538"/>
                  </a:lnTo>
                  <a:lnTo>
                    <a:pt x="56" y="514"/>
                  </a:lnTo>
                  <a:lnTo>
                    <a:pt x="40" y="486"/>
                  </a:lnTo>
                  <a:lnTo>
                    <a:pt x="26" y="458"/>
                  </a:lnTo>
                  <a:lnTo>
                    <a:pt x="16" y="428"/>
                  </a:lnTo>
                  <a:lnTo>
                    <a:pt x="8" y="396"/>
                  </a:lnTo>
                  <a:lnTo>
                    <a:pt x="2" y="36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296"/>
                  </a:lnTo>
                  <a:lnTo>
                    <a:pt x="8" y="262"/>
                  </a:lnTo>
                  <a:lnTo>
                    <a:pt x="16" y="232"/>
                  </a:lnTo>
                  <a:lnTo>
                    <a:pt x="26" y="200"/>
                  </a:lnTo>
                  <a:lnTo>
                    <a:pt x="40" y="172"/>
                  </a:lnTo>
                  <a:lnTo>
                    <a:pt x="56" y="144"/>
                  </a:lnTo>
                  <a:lnTo>
                    <a:pt x="76" y="120"/>
                  </a:lnTo>
                  <a:lnTo>
                    <a:pt x="98" y="96"/>
                  </a:lnTo>
                  <a:lnTo>
                    <a:pt x="120" y="74"/>
                  </a:lnTo>
                  <a:lnTo>
                    <a:pt x="146" y="56"/>
                  </a:lnTo>
                  <a:lnTo>
                    <a:pt x="174" y="40"/>
                  </a:lnTo>
                  <a:lnTo>
                    <a:pt x="202" y="26"/>
                  </a:lnTo>
                  <a:lnTo>
                    <a:pt x="232" y="14"/>
                  </a:lnTo>
                  <a:lnTo>
                    <a:pt x="264" y="6"/>
                  </a:lnTo>
                  <a:lnTo>
                    <a:pt x="296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64" y="2"/>
                  </a:lnTo>
                  <a:lnTo>
                    <a:pt x="396" y="6"/>
                  </a:lnTo>
                  <a:lnTo>
                    <a:pt x="428" y="14"/>
                  </a:lnTo>
                  <a:lnTo>
                    <a:pt x="458" y="26"/>
                  </a:lnTo>
                  <a:lnTo>
                    <a:pt x="488" y="40"/>
                  </a:lnTo>
                  <a:lnTo>
                    <a:pt x="514" y="56"/>
                  </a:lnTo>
                  <a:lnTo>
                    <a:pt x="540" y="74"/>
                  </a:lnTo>
                  <a:lnTo>
                    <a:pt x="564" y="96"/>
                  </a:lnTo>
                  <a:lnTo>
                    <a:pt x="584" y="120"/>
                  </a:lnTo>
                  <a:lnTo>
                    <a:pt x="604" y="144"/>
                  </a:lnTo>
                  <a:lnTo>
                    <a:pt x="620" y="172"/>
                  </a:lnTo>
                  <a:lnTo>
                    <a:pt x="634" y="200"/>
                  </a:lnTo>
                  <a:lnTo>
                    <a:pt x="646" y="232"/>
                  </a:lnTo>
                  <a:lnTo>
                    <a:pt x="654" y="262"/>
                  </a:lnTo>
                  <a:lnTo>
                    <a:pt x="658" y="296"/>
                  </a:lnTo>
                  <a:lnTo>
                    <a:pt x="660" y="330"/>
                  </a:lnTo>
                  <a:lnTo>
                    <a:pt x="660" y="330"/>
                  </a:lnTo>
                  <a:close/>
                </a:path>
              </a:pathLst>
            </a:cu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1"/>
            <p:cNvSpPr>
              <a:spLocks/>
            </p:cNvSpPr>
            <p:nvPr userDrawn="1"/>
          </p:nvSpPr>
          <p:spPr bwMode="auto">
            <a:xfrm>
              <a:off x="360363" y="5021659"/>
              <a:ext cx="714375" cy="714375"/>
            </a:xfrm>
            <a:custGeom>
              <a:avLst/>
              <a:gdLst>
                <a:gd name="T0" fmla="*/ 450 w 450"/>
                <a:gd name="T1" fmla="*/ 224 h 450"/>
                <a:gd name="T2" fmla="*/ 446 w 450"/>
                <a:gd name="T3" fmla="*/ 270 h 450"/>
                <a:gd name="T4" fmla="*/ 432 w 450"/>
                <a:gd name="T5" fmla="*/ 312 h 450"/>
                <a:gd name="T6" fmla="*/ 412 w 450"/>
                <a:gd name="T7" fmla="*/ 350 h 450"/>
                <a:gd name="T8" fmla="*/ 384 w 450"/>
                <a:gd name="T9" fmla="*/ 384 h 450"/>
                <a:gd name="T10" fmla="*/ 350 w 450"/>
                <a:gd name="T11" fmla="*/ 412 h 450"/>
                <a:gd name="T12" fmla="*/ 312 w 450"/>
                <a:gd name="T13" fmla="*/ 432 h 450"/>
                <a:gd name="T14" fmla="*/ 270 w 450"/>
                <a:gd name="T15" fmla="*/ 446 h 450"/>
                <a:gd name="T16" fmla="*/ 224 w 450"/>
                <a:gd name="T17" fmla="*/ 450 h 450"/>
                <a:gd name="T18" fmla="*/ 202 w 450"/>
                <a:gd name="T19" fmla="*/ 450 h 450"/>
                <a:gd name="T20" fmla="*/ 158 w 450"/>
                <a:gd name="T21" fmla="*/ 440 h 450"/>
                <a:gd name="T22" fmla="*/ 116 w 450"/>
                <a:gd name="T23" fmla="*/ 424 h 450"/>
                <a:gd name="T24" fmla="*/ 82 w 450"/>
                <a:gd name="T25" fmla="*/ 398 h 450"/>
                <a:gd name="T26" fmla="*/ 50 w 450"/>
                <a:gd name="T27" fmla="*/ 368 h 450"/>
                <a:gd name="T28" fmla="*/ 26 w 450"/>
                <a:gd name="T29" fmla="*/ 332 h 450"/>
                <a:gd name="T30" fmla="*/ 10 w 450"/>
                <a:gd name="T31" fmla="*/ 292 h 450"/>
                <a:gd name="T32" fmla="*/ 0 w 450"/>
                <a:gd name="T33" fmla="*/ 248 h 450"/>
                <a:gd name="T34" fmla="*/ 0 w 450"/>
                <a:gd name="T35" fmla="*/ 224 h 450"/>
                <a:gd name="T36" fmla="*/ 4 w 450"/>
                <a:gd name="T37" fmla="*/ 180 h 450"/>
                <a:gd name="T38" fmla="*/ 16 w 450"/>
                <a:gd name="T39" fmla="*/ 138 h 450"/>
                <a:gd name="T40" fmla="*/ 38 w 450"/>
                <a:gd name="T41" fmla="*/ 100 h 450"/>
                <a:gd name="T42" fmla="*/ 66 w 450"/>
                <a:gd name="T43" fmla="*/ 66 h 450"/>
                <a:gd name="T44" fmla="*/ 98 w 450"/>
                <a:gd name="T45" fmla="*/ 38 h 450"/>
                <a:gd name="T46" fmla="*/ 136 w 450"/>
                <a:gd name="T47" fmla="*/ 18 h 450"/>
                <a:gd name="T48" fmla="*/ 178 w 450"/>
                <a:gd name="T49" fmla="*/ 4 h 450"/>
                <a:gd name="T50" fmla="*/ 224 w 450"/>
                <a:gd name="T51" fmla="*/ 0 h 450"/>
                <a:gd name="T52" fmla="*/ 248 w 450"/>
                <a:gd name="T53" fmla="*/ 0 h 450"/>
                <a:gd name="T54" fmla="*/ 292 w 450"/>
                <a:gd name="T55" fmla="*/ 10 h 450"/>
                <a:gd name="T56" fmla="*/ 332 w 450"/>
                <a:gd name="T57" fmla="*/ 26 h 450"/>
                <a:gd name="T58" fmla="*/ 368 w 450"/>
                <a:gd name="T59" fmla="*/ 52 h 450"/>
                <a:gd name="T60" fmla="*/ 398 w 450"/>
                <a:gd name="T61" fmla="*/ 82 h 450"/>
                <a:gd name="T62" fmla="*/ 422 w 450"/>
                <a:gd name="T63" fmla="*/ 118 h 450"/>
                <a:gd name="T64" fmla="*/ 440 w 450"/>
                <a:gd name="T65" fmla="*/ 158 h 450"/>
                <a:gd name="T66" fmla="*/ 448 w 450"/>
                <a:gd name="T67" fmla="*/ 202 h 450"/>
                <a:gd name="T68" fmla="*/ 450 w 450"/>
                <a:gd name="T69" fmla="*/ 22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0" h="450">
                  <a:moveTo>
                    <a:pt x="450" y="224"/>
                  </a:moveTo>
                  <a:lnTo>
                    <a:pt x="450" y="224"/>
                  </a:lnTo>
                  <a:lnTo>
                    <a:pt x="448" y="248"/>
                  </a:lnTo>
                  <a:lnTo>
                    <a:pt x="446" y="270"/>
                  </a:lnTo>
                  <a:lnTo>
                    <a:pt x="440" y="292"/>
                  </a:lnTo>
                  <a:lnTo>
                    <a:pt x="432" y="312"/>
                  </a:lnTo>
                  <a:lnTo>
                    <a:pt x="422" y="332"/>
                  </a:lnTo>
                  <a:lnTo>
                    <a:pt x="412" y="350"/>
                  </a:lnTo>
                  <a:lnTo>
                    <a:pt x="398" y="368"/>
                  </a:lnTo>
                  <a:lnTo>
                    <a:pt x="384" y="384"/>
                  </a:lnTo>
                  <a:lnTo>
                    <a:pt x="368" y="398"/>
                  </a:lnTo>
                  <a:lnTo>
                    <a:pt x="350" y="412"/>
                  </a:lnTo>
                  <a:lnTo>
                    <a:pt x="332" y="424"/>
                  </a:lnTo>
                  <a:lnTo>
                    <a:pt x="312" y="432"/>
                  </a:lnTo>
                  <a:lnTo>
                    <a:pt x="292" y="440"/>
                  </a:lnTo>
                  <a:lnTo>
                    <a:pt x="270" y="446"/>
                  </a:lnTo>
                  <a:lnTo>
                    <a:pt x="248" y="450"/>
                  </a:lnTo>
                  <a:lnTo>
                    <a:pt x="224" y="450"/>
                  </a:lnTo>
                  <a:lnTo>
                    <a:pt x="224" y="450"/>
                  </a:lnTo>
                  <a:lnTo>
                    <a:pt x="202" y="450"/>
                  </a:lnTo>
                  <a:lnTo>
                    <a:pt x="178" y="446"/>
                  </a:lnTo>
                  <a:lnTo>
                    <a:pt x="158" y="440"/>
                  </a:lnTo>
                  <a:lnTo>
                    <a:pt x="136" y="432"/>
                  </a:lnTo>
                  <a:lnTo>
                    <a:pt x="116" y="424"/>
                  </a:lnTo>
                  <a:lnTo>
                    <a:pt x="98" y="412"/>
                  </a:lnTo>
                  <a:lnTo>
                    <a:pt x="82" y="398"/>
                  </a:lnTo>
                  <a:lnTo>
                    <a:pt x="66" y="384"/>
                  </a:lnTo>
                  <a:lnTo>
                    <a:pt x="50" y="368"/>
                  </a:lnTo>
                  <a:lnTo>
                    <a:pt x="38" y="350"/>
                  </a:lnTo>
                  <a:lnTo>
                    <a:pt x="26" y="332"/>
                  </a:lnTo>
                  <a:lnTo>
                    <a:pt x="16" y="312"/>
                  </a:lnTo>
                  <a:lnTo>
                    <a:pt x="10" y="292"/>
                  </a:lnTo>
                  <a:lnTo>
                    <a:pt x="4" y="270"/>
                  </a:lnTo>
                  <a:lnTo>
                    <a:pt x="0" y="248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02"/>
                  </a:lnTo>
                  <a:lnTo>
                    <a:pt x="4" y="180"/>
                  </a:lnTo>
                  <a:lnTo>
                    <a:pt x="10" y="158"/>
                  </a:lnTo>
                  <a:lnTo>
                    <a:pt x="16" y="138"/>
                  </a:lnTo>
                  <a:lnTo>
                    <a:pt x="26" y="118"/>
                  </a:lnTo>
                  <a:lnTo>
                    <a:pt x="38" y="100"/>
                  </a:lnTo>
                  <a:lnTo>
                    <a:pt x="50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6" y="26"/>
                  </a:lnTo>
                  <a:lnTo>
                    <a:pt x="136" y="18"/>
                  </a:lnTo>
                  <a:lnTo>
                    <a:pt x="158" y="10"/>
                  </a:lnTo>
                  <a:lnTo>
                    <a:pt x="178" y="4"/>
                  </a:lnTo>
                  <a:lnTo>
                    <a:pt x="202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0" y="4"/>
                  </a:lnTo>
                  <a:lnTo>
                    <a:pt x="292" y="10"/>
                  </a:lnTo>
                  <a:lnTo>
                    <a:pt x="312" y="18"/>
                  </a:lnTo>
                  <a:lnTo>
                    <a:pt x="332" y="26"/>
                  </a:lnTo>
                  <a:lnTo>
                    <a:pt x="350" y="38"/>
                  </a:lnTo>
                  <a:lnTo>
                    <a:pt x="368" y="52"/>
                  </a:lnTo>
                  <a:lnTo>
                    <a:pt x="384" y="66"/>
                  </a:lnTo>
                  <a:lnTo>
                    <a:pt x="398" y="82"/>
                  </a:lnTo>
                  <a:lnTo>
                    <a:pt x="412" y="100"/>
                  </a:lnTo>
                  <a:lnTo>
                    <a:pt x="422" y="118"/>
                  </a:lnTo>
                  <a:lnTo>
                    <a:pt x="432" y="138"/>
                  </a:lnTo>
                  <a:lnTo>
                    <a:pt x="440" y="158"/>
                  </a:lnTo>
                  <a:lnTo>
                    <a:pt x="446" y="180"/>
                  </a:lnTo>
                  <a:lnTo>
                    <a:pt x="448" y="202"/>
                  </a:lnTo>
                  <a:lnTo>
                    <a:pt x="450" y="224"/>
                  </a:lnTo>
                  <a:lnTo>
                    <a:pt x="450" y="224"/>
                  </a:lnTo>
                  <a:close/>
                </a:path>
              </a:pathLst>
            </a:custGeom>
            <a:solidFill>
              <a:srgbClr val="FDE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2"/>
            <p:cNvSpPr>
              <a:spLocks/>
            </p:cNvSpPr>
            <p:nvPr userDrawn="1"/>
          </p:nvSpPr>
          <p:spPr bwMode="auto">
            <a:xfrm>
              <a:off x="534988" y="5342334"/>
              <a:ext cx="361950" cy="361950"/>
            </a:xfrm>
            <a:custGeom>
              <a:avLst/>
              <a:gdLst>
                <a:gd name="T0" fmla="*/ 228 w 228"/>
                <a:gd name="T1" fmla="*/ 114 h 228"/>
                <a:gd name="T2" fmla="*/ 228 w 228"/>
                <a:gd name="T3" fmla="*/ 114 h 228"/>
                <a:gd name="T4" fmla="*/ 226 w 228"/>
                <a:gd name="T5" fmla="*/ 138 h 228"/>
                <a:gd name="T6" fmla="*/ 220 w 228"/>
                <a:gd name="T7" fmla="*/ 158 h 228"/>
                <a:gd name="T8" fmla="*/ 210 w 228"/>
                <a:gd name="T9" fmla="*/ 178 h 228"/>
                <a:gd name="T10" fmla="*/ 196 w 228"/>
                <a:gd name="T11" fmla="*/ 196 h 228"/>
                <a:gd name="T12" fmla="*/ 178 w 228"/>
                <a:gd name="T13" fmla="*/ 210 h 228"/>
                <a:gd name="T14" fmla="*/ 158 w 228"/>
                <a:gd name="T15" fmla="*/ 220 h 228"/>
                <a:gd name="T16" fmla="*/ 138 w 228"/>
                <a:gd name="T17" fmla="*/ 226 h 228"/>
                <a:gd name="T18" fmla="*/ 114 w 228"/>
                <a:gd name="T19" fmla="*/ 228 h 228"/>
                <a:gd name="T20" fmla="*/ 114 w 228"/>
                <a:gd name="T21" fmla="*/ 228 h 228"/>
                <a:gd name="T22" fmla="*/ 92 w 228"/>
                <a:gd name="T23" fmla="*/ 226 h 228"/>
                <a:gd name="T24" fmla="*/ 70 w 228"/>
                <a:gd name="T25" fmla="*/ 220 h 228"/>
                <a:gd name="T26" fmla="*/ 50 w 228"/>
                <a:gd name="T27" fmla="*/ 210 h 228"/>
                <a:gd name="T28" fmla="*/ 34 w 228"/>
                <a:gd name="T29" fmla="*/ 196 h 228"/>
                <a:gd name="T30" fmla="*/ 20 w 228"/>
                <a:gd name="T31" fmla="*/ 178 h 228"/>
                <a:gd name="T32" fmla="*/ 10 w 228"/>
                <a:gd name="T33" fmla="*/ 158 h 228"/>
                <a:gd name="T34" fmla="*/ 2 w 228"/>
                <a:gd name="T35" fmla="*/ 138 h 228"/>
                <a:gd name="T36" fmla="*/ 0 w 228"/>
                <a:gd name="T37" fmla="*/ 114 h 228"/>
                <a:gd name="T38" fmla="*/ 0 w 228"/>
                <a:gd name="T39" fmla="*/ 114 h 228"/>
                <a:gd name="T40" fmla="*/ 2 w 228"/>
                <a:gd name="T41" fmla="*/ 92 h 228"/>
                <a:gd name="T42" fmla="*/ 10 w 228"/>
                <a:gd name="T43" fmla="*/ 70 h 228"/>
                <a:gd name="T44" fmla="*/ 20 w 228"/>
                <a:gd name="T45" fmla="*/ 50 h 228"/>
                <a:gd name="T46" fmla="*/ 34 w 228"/>
                <a:gd name="T47" fmla="*/ 34 h 228"/>
                <a:gd name="T48" fmla="*/ 50 w 228"/>
                <a:gd name="T49" fmla="*/ 20 h 228"/>
                <a:gd name="T50" fmla="*/ 70 w 228"/>
                <a:gd name="T51" fmla="*/ 10 h 228"/>
                <a:gd name="T52" fmla="*/ 92 w 228"/>
                <a:gd name="T53" fmla="*/ 2 h 228"/>
                <a:gd name="T54" fmla="*/ 114 w 228"/>
                <a:gd name="T55" fmla="*/ 0 h 228"/>
                <a:gd name="T56" fmla="*/ 114 w 228"/>
                <a:gd name="T57" fmla="*/ 0 h 228"/>
                <a:gd name="T58" fmla="*/ 138 w 228"/>
                <a:gd name="T59" fmla="*/ 2 h 228"/>
                <a:gd name="T60" fmla="*/ 158 w 228"/>
                <a:gd name="T61" fmla="*/ 10 h 228"/>
                <a:gd name="T62" fmla="*/ 178 w 228"/>
                <a:gd name="T63" fmla="*/ 20 h 228"/>
                <a:gd name="T64" fmla="*/ 196 w 228"/>
                <a:gd name="T65" fmla="*/ 34 h 228"/>
                <a:gd name="T66" fmla="*/ 210 w 228"/>
                <a:gd name="T67" fmla="*/ 50 h 228"/>
                <a:gd name="T68" fmla="*/ 220 w 228"/>
                <a:gd name="T69" fmla="*/ 70 h 228"/>
                <a:gd name="T70" fmla="*/ 226 w 228"/>
                <a:gd name="T71" fmla="*/ 92 h 228"/>
                <a:gd name="T72" fmla="*/ 228 w 228"/>
                <a:gd name="T73" fmla="*/ 114 h 228"/>
                <a:gd name="T74" fmla="*/ 228 w 228"/>
                <a:gd name="T75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228">
                  <a:moveTo>
                    <a:pt x="228" y="114"/>
                  </a:moveTo>
                  <a:lnTo>
                    <a:pt x="228" y="114"/>
                  </a:lnTo>
                  <a:lnTo>
                    <a:pt x="226" y="138"/>
                  </a:lnTo>
                  <a:lnTo>
                    <a:pt x="220" y="158"/>
                  </a:lnTo>
                  <a:lnTo>
                    <a:pt x="210" y="178"/>
                  </a:lnTo>
                  <a:lnTo>
                    <a:pt x="196" y="196"/>
                  </a:lnTo>
                  <a:lnTo>
                    <a:pt x="178" y="210"/>
                  </a:lnTo>
                  <a:lnTo>
                    <a:pt x="158" y="220"/>
                  </a:lnTo>
                  <a:lnTo>
                    <a:pt x="138" y="226"/>
                  </a:lnTo>
                  <a:lnTo>
                    <a:pt x="114" y="228"/>
                  </a:lnTo>
                  <a:lnTo>
                    <a:pt x="114" y="228"/>
                  </a:lnTo>
                  <a:lnTo>
                    <a:pt x="92" y="226"/>
                  </a:lnTo>
                  <a:lnTo>
                    <a:pt x="70" y="220"/>
                  </a:lnTo>
                  <a:lnTo>
                    <a:pt x="50" y="210"/>
                  </a:lnTo>
                  <a:lnTo>
                    <a:pt x="34" y="196"/>
                  </a:lnTo>
                  <a:lnTo>
                    <a:pt x="20" y="178"/>
                  </a:lnTo>
                  <a:lnTo>
                    <a:pt x="10" y="158"/>
                  </a:lnTo>
                  <a:lnTo>
                    <a:pt x="2" y="13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58" y="10"/>
                  </a:lnTo>
                  <a:lnTo>
                    <a:pt x="178" y="20"/>
                  </a:lnTo>
                  <a:lnTo>
                    <a:pt x="196" y="34"/>
                  </a:lnTo>
                  <a:lnTo>
                    <a:pt x="210" y="50"/>
                  </a:lnTo>
                  <a:lnTo>
                    <a:pt x="220" y="70"/>
                  </a:lnTo>
                  <a:lnTo>
                    <a:pt x="226" y="92"/>
                  </a:lnTo>
                  <a:lnTo>
                    <a:pt x="228" y="114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3"/>
            <p:cNvSpPr>
              <a:spLocks/>
            </p:cNvSpPr>
            <p:nvPr userDrawn="1"/>
          </p:nvSpPr>
          <p:spPr bwMode="auto">
            <a:xfrm>
              <a:off x="1192213" y="2335609"/>
              <a:ext cx="1044575" cy="1047750"/>
            </a:xfrm>
            <a:custGeom>
              <a:avLst/>
              <a:gdLst>
                <a:gd name="T0" fmla="*/ 658 w 658"/>
                <a:gd name="T1" fmla="*/ 330 h 660"/>
                <a:gd name="T2" fmla="*/ 652 w 658"/>
                <a:gd name="T3" fmla="*/ 396 h 660"/>
                <a:gd name="T4" fmla="*/ 632 w 658"/>
                <a:gd name="T5" fmla="*/ 458 h 660"/>
                <a:gd name="T6" fmla="*/ 602 w 658"/>
                <a:gd name="T7" fmla="*/ 514 h 660"/>
                <a:gd name="T8" fmla="*/ 562 w 658"/>
                <a:gd name="T9" fmla="*/ 562 h 660"/>
                <a:gd name="T10" fmla="*/ 514 w 658"/>
                <a:gd name="T11" fmla="*/ 602 h 660"/>
                <a:gd name="T12" fmla="*/ 458 w 658"/>
                <a:gd name="T13" fmla="*/ 634 h 660"/>
                <a:gd name="T14" fmla="*/ 396 w 658"/>
                <a:gd name="T15" fmla="*/ 652 h 660"/>
                <a:gd name="T16" fmla="*/ 330 w 658"/>
                <a:gd name="T17" fmla="*/ 660 h 660"/>
                <a:gd name="T18" fmla="*/ 296 w 658"/>
                <a:gd name="T19" fmla="*/ 658 h 660"/>
                <a:gd name="T20" fmla="*/ 232 w 658"/>
                <a:gd name="T21" fmla="*/ 644 h 660"/>
                <a:gd name="T22" fmla="*/ 172 w 658"/>
                <a:gd name="T23" fmla="*/ 620 h 660"/>
                <a:gd name="T24" fmla="*/ 120 w 658"/>
                <a:gd name="T25" fmla="*/ 584 h 660"/>
                <a:gd name="T26" fmla="*/ 74 w 658"/>
                <a:gd name="T27" fmla="*/ 540 h 660"/>
                <a:gd name="T28" fmla="*/ 40 w 658"/>
                <a:gd name="T29" fmla="*/ 486 h 660"/>
                <a:gd name="T30" fmla="*/ 14 w 658"/>
                <a:gd name="T31" fmla="*/ 428 h 660"/>
                <a:gd name="T32" fmla="*/ 2 w 658"/>
                <a:gd name="T33" fmla="*/ 362 h 660"/>
                <a:gd name="T34" fmla="*/ 0 w 658"/>
                <a:gd name="T35" fmla="*/ 330 h 660"/>
                <a:gd name="T36" fmla="*/ 6 w 658"/>
                <a:gd name="T37" fmla="*/ 262 h 660"/>
                <a:gd name="T38" fmla="*/ 26 w 658"/>
                <a:gd name="T39" fmla="*/ 200 h 660"/>
                <a:gd name="T40" fmla="*/ 56 w 658"/>
                <a:gd name="T41" fmla="*/ 144 h 660"/>
                <a:gd name="T42" fmla="*/ 96 w 658"/>
                <a:gd name="T43" fmla="*/ 96 h 660"/>
                <a:gd name="T44" fmla="*/ 144 w 658"/>
                <a:gd name="T45" fmla="*/ 56 h 660"/>
                <a:gd name="T46" fmla="*/ 200 w 658"/>
                <a:gd name="T47" fmla="*/ 26 h 660"/>
                <a:gd name="T48" fmla="*/ 262 w 658"/>
                <a:gd name="T49" fmla="*/ 6 h 660"/>
                <a:gd name="T50" fmla="*/ 330 w 658"/>
                <a:gd name="T51" fmla="*/ 0 h 660"/>
                <a:gd name="T52" fmla="*/ 362 w 658"/>
                <a:gd name="T53" fmla="*/ 2 h 660"/>
                <a:gd name="T54" fmla="*/ 428 w 658"/>
                <a:gd name="T55" fmla="*/ 14 h 660"/>
                <a:gd name="T56" fmla="*/ 486 w 658"/>
                <a:gd name="T57" fmla="*/ 40 h 660"/>
                <a:gd name="T58" fmla="*/ 538 w 658"/>
                <a:gd name="T59" fmla="*/ 74 h 660"/>
                <a:gd name="T60" fmla="*/ 584 w 658"/>
                <a:gd name="T61" fmla="*/ 120 h 660"/>
                <a:gd name="T62" fmla="*/ 620 w 658"/>
                <a:gd name="T63" fmla="*/ 172 h 660"/>
                <a:gd name="T64" fmla="*/ 644 w 658"/>
                <a:gd name="T65" fmla="*/ 232 h 660"/>
                <a:gd name="T66" fmla="*/ 658 w 658"/>
                <a:gd name="T67" fmla="*/ 296 h 660"/>
                <a:gd name="T68" fmla="*/ 658 w 658"/>
                <a:gd name="T69" fmla="*/ 33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8" h="660">
                  <a:moveTo>
                    <a:pt x="658" y="330"/>
                  </a:moveTo>
                  <a:lnTo>
                    <a:pt x="658" y="330"/>
                  </a:lnTo>
                  <a:lnTo>
                    <a:pt x="658" y="362"/>
                  </a:lnTo>
                  <a:lnTo>
                    <a:pt x="652" y="396"/>
                  </a:lnTo>
                  <a:lnTo>
                    <a:pt x="644" y="428"/>
                  </a:lnTo>
                  <a:lnTo>
                    <a:pt x="632" y="458"/>
                  </a:lnTo>
                  <a:lnTo>
                    <a:pt x="620" y="486"/>
                  </a:lnTo>
                  <a:lnTo>
                    <a:pt x="602" y="514"/>
                  </a:lnTo>
                  <a:lnTo>
                    <a:pt x="584" y="540"/>
                  </a:lnTo>
                  <a:lnTo>
                    <a:pt x="562" y="562"/>
                  </a:lnTo>
                  <a:lnTo>
                    <a:pt x="538" y="584"/>
                  </a:lnTo>
                  <a:lnTo>
                    <a:pt x="514" y="602"/>
                  </a:lnTo>
                  <a:lnTo>
                    <a:pt x="486" y="620"/>
                  </a:lnTo>
                  <a:lnTo>
                    <a:pt x="458" y="634"/>
                  </a:lnTo>
                  <a:lnTo>
                    <a:pt x="428" y="644"/>
                  </a:lnTo>
                  <a:lnTo>
                    <a:pt x="396" y="652"/>
                  </a:lnTo>
                  <a:lnTo>
                    <a:pt x="362" y="658"/>
                  </a:lnTo>
                  <a:lnTo>
                    <a:pt x="330" y="660"/>
                  </a:lnTo>
                  <a:lnTo>
                    <a:pt x="330" y="660"/>
                  </a:lnTo>
                  <a:lnTo>
                    <a:pt x="296" y="658"/>
                  </a:lnTo>
                  <a:lnTo>
                    <a:pt x="262" y="652"/>
                  </a:lnTo>
                  <a:lnTo>
                    <a:pt x="232" y="644"/>
                  </a:lnTo>
                  <a:lnTo>
                    <a:pt x="200" y="634"/>
                  </a:lnTo>
                  <a:lnTo>
                    <a:pt x="172" y="620"/>
                  </a:lnTo>
                  <a:lnTo>
                    <a:pt x="144" y="602"/>
                  </a:lnTo>
                  <a:lnTo>
                    <a:pt x="120" y="584"/>
                  </a:lnTo>
                  <a:lnTo>
                    <a:pt x="96" y="562"/>
                  </a:lnTo>
                  <a:lnTo>
                    <a:pt x="74" y="540"/>
                  </a:lnTo>
                  <a:lnTo>
                    <a:pt x="56" y="514"/>
                  </a:lnTo>
                  <a:lnTo>
                    <a:pt x="40" y="486"/>
                  </a:lnTo>
                  <a:lnTo>
                    <a:pt x="26" y="458"/>
                  </a:lnTo>
                  <a:lnTo>
                    <a:pt x="14" y="428"/>
                  </a:lnTo>
                  <a:lnTo>
                    <a:pt x="6" y="396"/>
                  </a:lnTo>
                  <a:lnTo>
                    <a:pt x="2" y="36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296"/>
                  </a:lnTo>
                  <a:lnTo>
                    <a:pt x="6" y="262"/>
                  </a:lnTo>
                  <a:lnTo>
                    <a:pt x="14" y="232"/>
                  </a:lnTo>
                  <a:lnTo>
                    <a:pt x="26" y="200"/>
                  </a:lnTo>
                  <a:lnTo>
                    <a:pt x="40" y="172"/>
                  </a:lnTo>
                  <a:lnTo>
                    <a:pt x="56" y="144"/>
                  </a:lnTo>
                  <a:lnTo>
                    <a:pt x="74" y="120"/>
                  </a:lnTo>
                  <a:lnTo>
                    <a:pt x="96" y="96"/>
                  </a:lnTo>
                  <a:lnTo>
                    <a:pt x="120" y="74"/>
                  </a:lnTo>
                  <a:lnTo>
                    <a:pt x="144" y="56"/>
                  </a:lnTo>
                  <a:lnTo>
                    <a:pt x="172" y="40"/>
                  </a:lnTo>
                  <a:lnTo>
                    <a:pt x="200" y="26"/>
                  </a:lnTo>
                  <a:lnTo>
                    <a:pt x="232" y="14"/>
                  </a:lnTo>
                  <a:lnTo>
                    <a:pt x="262" y="6"/>
                  </a:lnTo>
                  <a:lnTo>
                    <a:pt x="296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62" y="2"/>
                  </a:lnTo>
                  <a:lnTo>
                    <a:pt x="396" y="6"/>
                  </a:lnTo>
                  <a:lnTo>
                    <a:pt x="428" y="14"/>
                  </a:lnTo>
                  <a:lnTo>
                    <a:pt x="458" y="26"/>
                  </a:lnTo>
                  <a:lnTo>
                    <a:pt x="486" y="40"/>
                  </a:lnTo>
                  <a:lnTo>
                    <a:pt x="514" y="56"/>
                  </a:lnTo>
                  <a:lnTo>
                    <a:pt x="538" y="74"/>
                  </a:lnTo>
                  <a:lnTo>
                    <a:pt x="562" y="96"/>
                  </a:lnTo>
                  <a:lnTo>
                    <a:pt x="584" y="120"/>
                  </a:lnTo>
                  <a:lnTo>
                    <a:pt x="602" y="144"/>
                  </a:lnTo>
                  <a:lnTo>
                    <a:pt x="620" y="172"/>
                  </a:lnTo>
                  <a:lnTo>
                    <a:pt x="632" y="200"/>
                  </a:lnTo>
                  <a:lnTo>
                    <a:pt x="644" y="232"/>
                  </a:lnTo>
                  <a:lnTo>
                    <a:pt x="652" y="262"/>
                  </a:lnTo>
                  <a:lnTo>
                    <a:pt x="658" y="296"/>
                  </a:lnTo>
                  <a:lnTo>
                    <a:pt x="658" y="330"/>
                  </a:lnTo>
                  <a:lnTo>
                    <a:pt x="658" y="330"/>
                  </a:lnTo>
                  <a:close/>
                </a:path>
              </a:pathLst>
            </a:cu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4"/>
            <p:cNvSpPr>
              <a:spLocks/>
            </p:cNvSpPr>
            <p:nvPr userDrawn="1"/>
          </p:nvSpPr>
          <p:spPr bwMode="auto">
            <a:xfrm>
              <a:off x="1357313" y="2615009"/>
              <a:ext cx="714375" cy="714375"/>
            </a:xfrm>
            <a:custGeom>
              <a:avLst/>
              <a:gdLst>
                <a:gd name="T0" fmla="*/ 450 w 450"/>
                <a:gd name="T1" fmla="*/ 226 h 450"/>
                <a:gd name="T2" fmla="*/ 446 w 450"/>
                <a:gd name="T3" fmla="*/ 270 h 450"/>
                <a:gd name="T4" fmla="*/ 432 w 450"/>
                <a:gd name="T5" fmla="*/ 312 h 450"/>
                <a:gd name="T6" fmla="*/ 412 w 450"/>
                <a:gd name="T7" fmla="*/ 352 h 450"/>
                <a:gd name="T8" fmla="*/ 384 w 450"/>
                <a:gd name="T9" fmla="*/ 384 h 450"/>
                <a:gd name="T10" fmla="*/ 352 w 450"/>
                <a:gd name="T11" fmla="*/ 412 h 450"/>
                <a:gd name="T12" fmla="*/ 312 w 450"/>
                <a:gd name="T13" fmla="*/ 432 h 450"/>
                <a:gd name="T14" fmla="*/ 270 w 450"/>
                <a:gd name="T15" fmla="*/ 446 h 450"/>
                <a:gd name="T16" fmla="*/ 226 w 450"/>
                <a:gd name="T17" fmla="*/ 450 h 450"/>
                <a:gd name="T18" fmla="*/ 202 w 450"/>
                <a:gd name="T19" fmla="*/ 450 h 450"/>
                <a:gd name="T20" fmla="*/ 158 w 450"/>
                <a:gd name="T21" fmla="*/ 440 h 450"/>
                <a:gd name="T22" fmla="*/ 118 w 450"/>
                <a:gd name="T23" fmla="*/ 424 h 450"/>
                <a:gd name="T24" fmla="*/ 82 w 450"/>
                <a:gd name="T25" fmla="*/ 398 h 450"/>
                <a:gd name="T26" fmla="*/ 52 w 450"/>
                <a:gd name="T27" fmla="*/ 368 h 450"/>
                <a:gd name="T28" fmla="*/ 28 w 450"/>
                <a:gd name="T29" fmla="*/ 332 h 450"/>
                <a:gd name="T30" fmla="*/ 10 w 450"/>
                <a:gd name="T31" fmla="*/ 292 h 450"/>
                <a:gd name="T32" fmla="*/ 2 w 450"/>
                <a:gd name="T33" fmla="*/ 248 h 450"/>
                <a:gd name="T34" fmla="*/ 0 w 450"/>
                <a:gd name="T35" fmla="*/ 226 h 450"/>
                <a:gd name="T36" fmla="*/ 4 w 450"/>
                <a:gd name="T37" fmla="*/ 180 h 450"/>
                <a:gd name="T38" fmla="*/ 18 w 450"/>
                <a:gd name="T39" fmla="*/ 138 h 450"/>
                <a:gd name="T40" fmla="*/ 38 w 450"/>
                <a:gd name="T41" fmla="*/ 100 h 450"/>
                <a:gd name="T42" fmla="*/ 66 w 450"/>
                <a:gd name="T43" fmla="*/ 66 h 450"/>
                <a:gd name="T44" fmla="*/ 100 w 450"/>
                <a:gd name="T45" fmla="*/ 38 h 450"/>
                <a:gd name="T46" fmla="*/ 138 w 450"/>
                <a:gd name="T47" fmla="*/ 18 h 450"/>
                <a:gd name="T48" fmla="*/ 180 w 450"/>
                <a:gd name="T49" fmla="*/ 4 h 450"/>
                <a:gd name="T50" fmla="*/ 226 w 450"/>
                <a:gd name="T51" fmla="*/ 0 h 450"/>
                <a:gd name="T52" fmla="*/ 248 w 450"/>
                <a:gd name="T53" fmla="*/ 0 h 450"/>
                <a:gd name="T54" fmla="*/ 292 w 450"/>
                <a:gd name="T55" fmla="*/ 10 h 450"/>
                <a:gd name="T56" fmla="*/ 332 w 450"/>
                <a:gd name="T57" fmla="*/ 28 h 450"/>
                <a:gd name="T58" fmla="*/ 368 w 450"/>
                <a:gd name="T59" fmla="*/ 52 h 450"/>
                <a:gd name="T60" fmla="*/ 398 w 450"/>
                <a:gd name="T61" fmla="*/ 82 h 450"/>
                <a:gd name="T62" fmla="*/ 424 w 450"/>
                <a:gd name="T63" fmla="*/ 118 h 450"/>
                <a:gd name="T64" fmla="*/ 440 w 450"/>
                <a:gd name="T65" fmla="*/ 158 h 450"/>
                <a:gd name="T66" fmla="*/ 450 w 450"/>
                <a:gd name="T67" fmla="*/ 202 h 450"/>
                <a:gd name="T68" fmla="*/ 450 w 450"/>
                <a:gd name="T69" fmla="*/ 22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0" h="450">
                  <a:moveTo>
                    <a:pt x="450" y="226"/>
                  </a:moveTo>
                  <a:lnTo>
                    <a:pt x="450" y="226"/>
                  </a:lnTo>
                  <a:lnTo>
                    <a:pt x="450" y="248"/>
                  </a:lnTo>
                  <a:lnTo>
                    <a:pt x="446" y="270"/>
                  </a:lnTo>
                  <a:lnTo>
                    <a:pt x="440" y="292"/>
                  </a:lnTo>
                  <a:lnTo>
                    <a:pt x="432" y="312"/>
                  </a:lnTo>
                  <a:lnTo>
                    <a:pt x="424" y="332"/>
                  </a:lnTo>
                  <a:lnTo>
                    <a:pt x="412" y="352"/>
                  </a:lnTo>
                  <a:lnTo>
                    <a:pt x="398" y="368"/>
                  </a:lnTo>
                  <a:lnTo>
                    <a:pt x="384" y="384"/>
                  </a:lnTo>
                  <a:lnTo>
                    <a:pt x="368" y="398"/>
                  </a:lnTo>
                  <a:lnTo>
                    <a:pt x="352" y="412"/>
                  </a:lnTo>
                  <a:lnTo>
                    <a:pt x="332" y="424"/>
                  </a:lnTo>
                  <a:lnTo>
                    <a:pt x="312" y="432"/>
                  </a:lnTo>
                  <a:lnTo>
                    <a:pt x="292" y="440"/>
                  </a:lnTo>
                  <a:lnTo>
                    <a:pt x="270" y="446"/>
                  </a:lnTo>
                  <a:lnTo>
                    <a:pt x="248" y="450"/>
                  </a:lnTo>
                  <a:lnTo>
                    <a:pt x="226" y="450"/>
                  </a:lnTo>
                  <a:lnTo>
                    <a:pt x="226" y="450"/>
                  </a:lnTo>
                  <a:lnTo>
                    <a:pt x="202" y="450"/>
                  </a:lnTo>
                  <a:lnTo>
                    <a:pt x="180" y="446"/>
                  </a:lnTo>
                  <a:lnTo>
                    <a:pt x="158" y="440"/>
                  </a:lnTo>
                  <a:lnTo>
                    <a:pt x="138" y="432"/>
                  </a:lnTo>
                  <a:lnTo>
                    <a:pt x="118" y="424"/>
                  </a:lnTo>
                  <a:lnTo>
                    <a:pt x="100" y="412"/>
                  </a:lnTo>
                  <a:lnTo>
                    <a:pt x="82" y="398"/>
                  </a:lnTo>
                  <a:lnTo>
                    <a:pt x="66" y="384"/>
                  </a:lnTo>
                  <a:lnTo>
                    <a:pt x="52" y="368"/>
                  </a:lnTo>
                  <a:lnTo>
                    <a:pt x="38" y="352"/>
                  </a:lnTo>
                  <a:lnTo>
                    <a:pt x="28" y="332"/>
                  </a:lnTo>
                  <a:lnTo>
                    <a:pt x="18" y="312"/>
                  </a:lnTo>
                  <a:lnTo>
                    <a:pt x="10" y="292"/>
                  </a:lnTo>
                  <a:lnTo>
                    <a:pt x="4" y="270"/>
                  </a:lnTo>
                  <a:lnTo>
                    <a:pt x="2" y="248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" y="202"/>
                  </a:lnTo>
                  <a:lnTo>
                    <a:pt x="4" y="180"/>
                  </a:lnTo>
                  <a:lnTo>
                    <a:pt x="10" y="158"/>
                  </a:lnTo>
                  <a:lnTo>
                    <a:pt x="18" y="138"/>
                  </a:lnTo>
                  <a:lnTo>
                    <a:pt x="28" y="118"/>
                  </a:lnTo>
                  <a:lnTo>
                    <a:pt x="38" y="100"/>
                  </a:lnTo>
                  <a:lnTo>
                    <a:pt x="52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100" y="38"/>
                  </a:lnTo>
                  <a:lnTo>
                    <a:pt x="118" y="28"/>
                  </a:lnTo>
                  <a:lnTo>
                    <a:pt x="138" y="18"/>
                  </a:lnTo>
                  <a:lnTo>
                    <a:pt x="158" y="10"/>
                  </a:lnTo>
                  <a:lnTo>
                    <a:pt x="180" y="4"/>
                  </a:lnTo>
                  <a:lnTo>
                    <a:pt x="20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8" y="0"/>
                  </a:lnTo>
                  <a:lnTo>
                    <a:pt x="270" y="4"/>
                  </a:lnTo>
                  <a:lnTo>
                    <a:pt x="292" y="10"/>
                  </a:lnTo>
                  <a:lnTo>
                    <a:pt x="312" y="18"/>
                  </a:lnTo>
                  <a:lnTo>
                    <a:pt x="332" y="28"/>
                  </a:lnTo>
                  <a:lnTo>
                    <a:pt x="352" y="38"/>
                  </a:lnTo>
                  <a:lnTo>
                    <a:pt x="368" y="52"/>
                  </a:lnTo>
                  <a:lnTo>
                    <a:pt x="384" y="66"/>
                  </a:lnTo>
                  <a:lnTo>
                    <a:pt x="398" y="82"/>
                  </a:lnTo>
                  <a:lnTo>
                    <a:pt x="412" y="100"/>
                  </a:lnTo>
                  <a:lnTo>
                    <a:pt x="424" y="118"/>
                  </a:lnTo>
                  <a:lnTo>
                    <a:pt x="432" y="138"/>
                  </a:lnTo>
                  <a:lnTo>
                    <a:pt x="440" y="158"/>
                  </a:lnTo>
                  <a:lnTo>
                    <a:pt x="446" y="180"/>
                  </a:lnTo>
                  <a:lnTo>
                    <a:pt x="450" y="202"/>
                  </a:lnTo>
                  <a:lnTo>
                    <a:pt x="450" y="226"/>
                  </a:lnTo>
                  <a:lnTo>
                    <a:pt x="450" y="226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5"/>
            <p:cNvSpPr>
              <a:spLocks/>
            </p:cNvSpPr>
            <p:nvPr userDrawn="1"/>
          </p:nvSpPr>
          <p:spPr bwMode="auto">
            <a:xfrm>
              <a:off x="1531938" y="2935684"/>
              <a:ext cx="365125" cy="361950"/>
            </a:xfrm>
            <a:custGeom>
              <a:avLst/>
              <a:gdLst>
                <a:gd name="T0" fmla="*/ 230 w 230"/>
                <a:gd name="T1" fmla="*/ 114 h 228"/>
                <a:gd name="T2" fmla="*/ 230 w 230"/>
                <a:gd name="T3" fmla="*/ 114 h 228"/>
                <a:gd name="T4" fmla="*/ 228 w 230"/>
                <a:gd name="T5" fmla="*/ 138 h 228"/>
                <a:gd name="T6" fmla="*/ 220 w 230"/>
                <a:gd name="T7" fmla="*/ 158 h 228"/>
                <a:gd name="T8" fmla="*/ 210 w 230"/>
                <a:gd name="T9" fmla="*/ 178 h 228"/>
                <a:gd name="T10" fmla="*/ 196 w 230"/>
                <a:gd name="T11" fmla="*/ 196 h 228"/>
                <a:gd name="T12" fmla="*/ 180 w 230"/>
                <a:gd name="T13" fmla="*/ 210 h 228"/>
                <a:gd name="T14" fmla="*/ 160 w 230"/>
                <a:gd name="T15" fmla="*/ 220 h 228"/>
                <a:gd name="T16" fmla="*/ 138 w 230"/>
                <a:gd name="T17" fmla="*/ 226 h 228"/>
                <a:gd name="T18" fmla="*/ 116 w 230"/>
                <a:gd name="T19" fmla="*/ 228 h 228"/>
                <a:gd name="T20" fmla="*/ 116 w 230"/>
                <a:gd name="T21" fmla="*/ 228 h 228"/>
                <a:gd name="T22" fmla="*/ 92 w 230"/>
                <a:gd name="T23" fmla="*/ 226 h 228"/>
                <a:gd name="T24" fmla="*/ 70 w 230"/>
                <a:gd name="T25" fmla="*/ 220 h 228"/>
                <a:gd name="T26" fmla="*/ 52 w 230"/>
                <a:gd name="T27" fmla="*/ 210 h 228"/>
                <a:gd name="T28" fmla="*/ 34 w 230"/>
                <a:gd name="T29" fmla="*/ 196 h 228"/>
                <a:gd name="T30" fmla="*/ 20 w 230"/>
                <a:gd name="T31" fmla="*/ 178 h 228"/>
                <a:gd name="T32" fmla="*/ 10 w 230"/>
                <a:gd name="T33" fmla="*/ 158 h 228"/>
                <a:gd name="T34" fmla="*/ 4 w 230"/>
                <a:gd name="T35" fmla="*/ 138 h 228"/>
                <a:gd name="T36" fmla="*/ 0 w 230"/>
                <a:gd name="T37" fmla="*/ 114 h 228"/>
                <a:gd name="T38" fmla="*/ 0 w 230"/>
                <a:gd name="T39" fmla="*/ 114 h 228"/>
                <a:gd name="T40" fmla="*/ 4 w 230"/>
                <a:gd name="T41" fmla="*/ 92 h 228"/>
                <a:gd name="T42" fmla="*/ 10 w 230"/>
                <a:gd name="T43" fmla="*/ 70 h 228"/>
                <a:gd name="T44" fmla="*/ 20 w 230"/>
                <a:gd name="T45" fmla="*/ 50 h 228"/>
                <a:gd name="T46" fmla="*/ 34 w 230"/>
                <a:gd name="T47" fmla="*/ 34 h 228"/>
                <a:gd name="T48" fmla="*/ 52 w 230"/>
                <a:gd name="T49" fmla="*/ 20 h 228"/>
                <a:gd name="T50" fmla="*/ 70 w 230"/>
                <a:gd name="T51" fmla="*/ 10 h 228"/>
                <a:gd name="T52" fmla="*/ 92 w 230"/>
                <a:gd name="T53" fmla="*/ 2 h 228"/>
                <a:gd name="T54" fmla="*/ 116 w 230"/>
                <a:gd name="T55" fmla="*/ 0 h 228"/>
                <a:gd name="T56" fmla="*/ 116 w 230"/>
                <a:gd name="T57" fmla="*/ 0 h 228"/>
                <a:gd name="T58" fmla="*/ 138 w 230"/>
                <a:gd name="T59" fmla="*/ 2 h 228"/>
                <a:gd name="T60" fmla="*/ 160 w 230"/>
                <a:gd name="T61" fmla="*/ 10 h 228"/>
                <a:gd name="T62" fmla="*/ 180 w 230"/>
                <a:gd name="T63" fmla="*/ 20 h 228"/>
                <a:gd name="T64" fmla="*/ 196 w 230"/>
                <a:gd name="T65" fmla="*/ 34 h 228"/>
                <a:gd name="T66" fmla="*/ 210 w 230"/>
                <a:gd name="T67" fmla="*/ 50 h 228"/>
                <a:gd name="T68" fmla="*/ 220 w 230"/>
                <a:gd name="T69" fmla="*/ 70 h 228"/>
                <a:gd name="T70" fmla="*/ 228 w 230"/>
                <a:gd name="T71" fmla="*/ 92 h 228"/>
                <a:gd name="T72" fmla="*/ 230 w 230"/>
                <a:gd name="T73" fmla="*/ 114 h 228"/>
                <a:gd name="T74" fmla="*/ 230 w 230"/>
                <a:gd name="T75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228">
                  <a:moveTo>
                    <a:pt x="230" y="114"/>
                  </a:moveTo>
                  <a:lnTo>
                    <a:pt x="230" y="114"/>
                  </a:lnTo>
                  <a:lnTo>
                    <a:pt x="228" y="138"/>
                  </a:lnTo>
                  <a:lnTo>
                    <a:pt x="220" y="158"/>
                  </a:lnTo>
                  <a:lnTo>
                    <a:pt x="210" y="178"/>
                  </a:lnTo>
                  <a:lnTo>
                    <a:pt x="196" y="196"/>
                  </a:lnTo>
                  <a:lnTo>
                    <a:pt x="180" y="210"/>
                  </a:lnTo>
                  <a:lnTo>
                    <a:pt x="160" y="220"/>
                  </a:lnTo>
                  <a:lnTo>
                    <a:pt x="138" y="226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92" y="226"/>
                  </a:lnTo>
                  <a:lnTo>
                    <a:pt x="70" y="220"/>
                  </a:lnTo>
                  <a:lnTo>
                    <a:pt x="52" y="210"/>
                  </a:lnTo>
                  <a:lnTo>
                    <a:pt x="34" y="196"/>
                  </a:lnTo>
                  <a:lnTo>
                    <a:pt x="20" y="178"/>
                  </a:lnTo>
                  <a:lnTo>
                    <a:pt x="10" y="158"/>
                  </a:lnTo>
                  <a:lnTo>
                    <a:pt x="4" y="13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38" y="2"/>
                  </a:lnTo>
                  <a:lnTo>
                    <a:pt x="160" y="10"/>
                  </a:lnTo>
                  <a:lnTo>
                    <a:pt x="180" y="20"/>
                  </a:lnTo>
                  <a:lnTo>
                    <a:pt x="196" y="34"/>
                  </a:lnTo>
                  <a:lnTo>
                    <a:pt x="210" y="50"/>
                  </a:lnTo>
                  <a:lnTo>
                    <a:pt x="220" y="70"/>
                  </a:lnTo>
                  <a:lnTo>
                    <a:pt x="228" y="92"/>
                  </a:lnTo>
                  <a:lnTo>
                    <a:pt x="230" y="114"/>
                  </a:lnTo>
                  <a:lnTo>
                    <a:pt x="23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6"/>
            <p:cNvSpPr>
              <a:spLocks/>
            </p:cNvSpPr>
            <p:nvPr userDrawn="1"/>
          </p:nvSpPr>
          <p:spPr bwMode="auto">
            <a:xfrm>
              <a:off x="1881188" y="5224859"/>
              <a:ext cx="1047750" cy="1047750"/>
            </a:xfrm>
            <a:custGeom>
              <a:avLst/>
              <a:gdLst>
                <a:gd name="T0" fmla="*/ 660 w 660"/>
                <a:gd name="T1" fmla="*/ 330 h 660"/>
                <a:gd name="T2" fmla="*/ 652 w 660"/>
                <a:gd name="T3" fmla="*/ 396 h 660"/>
                <a:gd name="T4" fmla="*/ 634 w 660"/>
                <a:gd name="T5" fmla="*/ 458 h 660"/>
                <a:gd name="T6" fmla="*/ 604 w 660"/>
                <a:gd name="T7" fmla="*/ 514 h 660"/>
                <a:gd name="T8" fmla="*/ 562 w 660"/>
                <a:gd name="T9" fmla="*/ 564 h 660"/>
                <a:gd name="T10" fmla="*/ 514 w 660"/>
                <a:gd name="T11" fmla="*/ 604 h 660"/>
                <a:gd name="T12" fmla="*/ 458 w 660"/>
                <a:gd name="T13" fmla="*/ 634 h 660"/>
                <a:gd name="T14" fmla="*/ 396 w 660"/>
                <a:gd name="T15" fmla="*/ 654 h 660"/>
                <a:gd name="T16" fmla="*/ 330 w 660"/>
                <a:gd name="T17" fmla="*/ 660 h 660"/>
                <a:gd name="T18" fmla="*/ 296 w 660"/>
                <a:gd name="T19" fmla="*/ 658 h 660"/>
                <a:gd name="T20" fmla="*/ 232 w 660"/>
                <a:gd name="T21" fmla="*/ 646 h 660"/>
                <a:gd name="T22" fmla="*/ 172 w 660"/>
                <a:gd name="T23" fmla="*/ 620 h 660"/>
                <a:gd name="T24" fmla="*/ 120 w 660"/>
                <a:gd name="T25" fmla="*/ 584 h 660"/>
                <a:gd name="T26" fmla="*/ 76 w 660"/>
                <a:gd name="T27" fmla="*/ 540 h 660"/>
                <a:gd name="T28" fmla="*/ 40 w 660"/>
                <a:gd name="T29" fmla="*/ 488 h 660"/>
                <a:gd name="T30" fmla="*/ 14 w 660"/>
                <a:gd name="T31" fmla="*/ 428 h 660"/>
                <a:gd name="T32" fmla="*/ 2 w 660"/>
                <a:gd name="T33" fmla="*/ 364 h 660"/>
                <a:gd name="T34" fmla="*/ 0 w 660"/>
                <a:gd name="T35" fmla="*/ 330 h 660"/>
                <a:gd name="T36" fmla="*/ 6 w 660"/>
                <a:gd name="T37" fmla="*/ 264 h 660"/>
                <a:gd name="T38" fmla="*/ 26 w 660"/>
                <a:gd name="T39" fmla="*/ 202 h 660"/>
                <a:gd name="T40" fmla="*/ 56 w 660"/>
                <a:gd name="T41" fmla="*/ 146 h 660"/>
                <a:gd name="T42" fmla="*/ 96 w 660"/>
                <a:gd name="T43" fmla="*/ 98 h 660"/>
                <a:gd name="T44" fmla="*/ 146 w 660"/>
                <a:gd name="T45" fmla="*/ 56 h 660"/>
                <a:gd name="T46" fmla="*/ 202 w 660"/>
                <a:gd name="T47" fmla="*/ 26 h 660"/>
                <a:gd name="T48" fmla="*/ 264 w 660"/>
                <a:gd name="T49" fmla="*/ 8 h 660"/>
                <a:gd name="T50" fmla="*/ 330 w 660"/>
                <a:gd name="T51" fmla="*/ 0 h 660"/>
                <a:gd name="T52" fmla="*/ 364 w 660"/>
                <a:gd name="T53" fmla="*/ 2 h 660"/>
                <a:gd name="T54" fmla="*/ 428 w 660"/>
                <a:gd name="T55" fmla="*/ 16 h 660"/>
                <a:gd name="T56" fmla="*/ 486 w 660"/>
                <a:gd name="T57" fmla="*/ 40 h 660"/>
                <a:gd name="T58" fmla="*/ 540 w 660"/>
                <a:gd name="T59" fmla="*/ 76 h 660"/>
                <a:gd name="T60" fmla="*/ 584 w 660"/>
                <a:gd name="T61" fmla="*/ 120 h 660"/>
                <a:gd name="T62" fmla="*/ 620 w 660"/>
                <a:gd name="T63" fmla="*/ 174 h 660"/>
                <a:gd name="T64" fmla="*/ 644 w 660"/>
                <a:gd name="T65" fmla="*/ 232 h 660"/>
                <a:gd name="T66" fmla="*/ 658 w 660"/>
                <a:gd name="T67" fmla="*/ 296 h 660"/>
                <a:gd name="T68" fmla="*/ 660 w 660"/>
                <a:gd name="T69" fmla="*/ 33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0" h="660">
                  <a:moveTo>
                    <a:pt x="660" y="330"/>
                  </a:moveTo>
                  <a:lnTo>
                    <a:pt x="660" y="330"/>
                  </a:lnTo>
                  <a:lnTo>
                    <a:pt x="658" y="364"/>
                  </a:lnTo>
                  <a:lnTo>
                    <a:pt x="652" y="396"/>
                  </a:lnTo>
                  <a:lnTo>
                    <a:pt x="644" y="428"/>
                  </a:lnTo>
                  <a:lnTo>
                    <a:pt x="634" y="458"/>
                  </a:lnTo>
                  <a:lnTo>
                    <a:pt x="620" y="488"/>
                  </a:lnTo>
                  <a:lnTo>
                    <a:pt x="604" y="514"/>
                  </a:lnTo>
                  <a:lnTo>
                    <a:pt x="584" y="540"/>
                  </a:lnTo>
                  <a:lnTo>
                    <a:pt x="562" y="564"/>
                  </a:lnTo>
                  <a:lnTo>
                    <a:pt x="540" y="584"/>
                  </a:lnTo>
                  <a:lnTo>
                    <a:pt x="514" y="604"/>
                  </a:lnTo>
                  <a:lnTo>
                    <a:pt x="486" y="620"/>
                  </a:lnTo>
                  <a:lnTo>
                    <a:pt x="458" y="634"/>
                  </a:lnTo>
                  <a:lnTo>
                    <a:pt x="428" y="646"/>
                  </a:lnTo>
                  <a:lnTo>
                    <a:pt x="396" y="654"/>
                  </a:lnTo>
                  <a:lnTo>
                    <a:pt x="364" y="658"/>
                  </a:lnTo>
                  <a:lnTo>
                    <a:pt x="330" y="660"/>
                  </a:lnTo>
                  <a:lnTo>
                    <a:pt x="330" y="660"/>
                  </a:lnTo>
                  <a:lnTo>
                    <a:pt x="296" y="658"/>
                  </a:lnTo>
                  <a:lnTo>
                    <a:pt x="264" y="654"/>
                  </a:lnTo>
                  <a:lnTo>
                    <a:pt x="232" y="646"/>
                  </a:lnTo>
                  <a:lnTo>
                    <a:pt x="202" y="634"/>
                  </a:lnTo>
                  <a:lnTo>
                    <a:pt x="172" y="620"/>
                  </a:lnTo>
                  <a:lnTo>
                    <a:pt x="146" y="604"/>
                  </a:lnTo>
                  <a:lnTo>
                    <a:pt x="120" y="584"/>
                  </a:lnTo>
                  <a:lnTo>
                    <a:pt x="96" y="564"/>
                  </a:lnTo>
                  <a:lnTo>
                    <a:pt x="76" y="540"/>
                  </a:lnTo>
                  <a:lnTo>
                    <a:pt x="56" y="514"/>
                  </a:lnTo>
                  <a:lnTo>
                    <a:pt x="40" y="488"/>
                  </a:lnTo>
                  <a:lnTo>
                    <a:pt x="26" y="458"/>
                  </a:lnTo>
                  <a:lnTo>
                    <a:pt x="14" y="428"/>
                  </a:lnTo>
                  <a:lnTo>
                    <a:pt x="6" y="396"/>
                  </a:lnTo>
                  <a:lnTo>
                    <a:pt x="2" y="364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296"/>
                  </a:lnTo>
                  <a:lnTo>
                    <a:pt x="6" y="264"/>
                  </a:lnTo>
                  <a:lnTo>
                    <a:pt x="14" y="232"/>
                  </a:lnTo>
                  <a:lnTo>
                    <a:pt x="26" y="202"/>
                  </a:lnTo>
                  <a:lnTo>
                    <a:pt x="40" y="174"/>
                  </a:lnTo>
                  <a:lnTo>
                    <a:pt x="56" y="146"/>
                  </a:lnTo>
                  <a:lnTo>
                    <a:pt x="76" y="120"/>
                  </a:lnTo>
                  <a:lnTo>
                    <a:pt x="96" y="98"/>
                  </a:lnTo>
                  <a:lnTo>
                    <a:pt x="120" y="76"/>
                  </a:lnTo>
                  <a:lnTo>
                    <a:pt x="146" y="56"/>
                  </a:lnTo>
                  <a:lnTo>
                    <a:pt x="172" y="40"/>
                  </a:lnTo>
                  <a:lnTo>
                    <a:pt x="202" y="26"/>
                  </a:lnTo>
                  <a:lnTo>
                    <a:pt x="232" y="16"/>
                  </a:lnTo>
                  <a:lnTo>
                    <a:pt x="264" y="8"/>
                  </a:lnTo>
                  <a:lnTo>
                    <a:pt x="296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64" y="2"/>
                  </a:lnTo>
                  <a:lnTo>
                    <a:pt x="396" y="8"/>
                  </a:lnTo>
                  <a:lnTo>
                    <a:pt x="428" y="16"/>
                  </a:lnTo>
                  <a:lnTo>
                    <a:pt x="458" y="26"/>
                  </a:lnTo>
                  <a:lnTo>
                    <a:pt x="486" y="40"/>
                  </a:lnTo>
                  <a:lnTo>
                    <a:pt x="514" y="56"/>
                  </a:lnTo>
                  <a:lnTo>
                    <a:pt x="540" y="76"/>
                  </a:lnTo>
                  <a:lnTo>
                    <a:pt x="562" y="98"/>
                  </a:lnTo>
                  <a:lnTo>
                    <a:pt x="584" y="120"/>
                  </a:lnTo>
                  <a:lnTo>
                    <a:pt x="604" y="146"/>
                  </a:lnTo>
                  <a:lnTo>
                    <a:pt x="620" y="174"/>
                  </a:lnTo>
                  <a:lnTo>
                    <a:pt x="634" y="202"/>
                  </a:lnTo>
                  <a:lnTo>
                    <a:pt x="644" y="232"/>
                  </a:lnTo>
                  <a:lnTo>
                    <a:pt x="652" y="264"/>
                  </a:lnTo>
                  <a:lnTo>
                    <a:pt x="658" y="296"/>
                  </a:lnTo>
                  <a:lnTo>
                    <a:pt x="660" y="330"/>
                  </a:lnTo>
                  <a:lnTo>
                    <a:pt x="660" y="330"/>
                  </a:lnTo>
                  <a:close/>
                </a:path>
              </a:pathLst>
            </a:cu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47"/>
            <p:cNvSpPr>
              <a:spLocks/>
            </p:cNvSpPr>
            <p:nvPr userDrawn="1"/>
          </p:nvSpPr>
          <p:spPr bwMode="auto">
            <a:xfrm>
              <a:off x="2046288" y="5504259"/>
              <a:ext cx="717550" cy="717550"/>
            </a:xfrm>
            <a:custGeom>
              <a:avLst/>
              <a:gdLst>
                <a:gd name="T0" fmla="*/ 452 w 452"/>
                <a:gd name="T1" fmla="*/ 226 h 452"/>
                <a:gd name="T2" fmla="*/ 446 w 452"/>
                <a:gd name="T3" fmla="*/ 272 h 452"/>
                <a:gd name="T4" fmla="*/ 434 w 452"/>
                <a:gd name="T5" fmla="*/ 314 h 452"/>
                <a:gd name="T6" fmla="*/ 412 w 452"/>
                <a:gd name="T7" fmla="*/ 352 h 452"/>
                <a:gd name="T8" fmla="*/ 386 w 452"/>
                <a:gd name="T9" fmla="*/ 386 h 452"/>
                <a:gd name="T10" fmla="*/ 352 w 452"/>
                <a:gd name="T11" fmla="*/ 412 h 452"/>
                <a:gd name="T12" fmla="*/ 314 w 452"/>
                <a:gd name="T13" fmla="*/ 434 h 452"/>
                <a:gd name="T14" fmla="*/ 272 w 452"/>
                <a:gd name="T15" fmla="*/ 446 h 452"/>
                <a:gd name="T16" fmla="*/ 226 w 452"/>
                <a:gd name="T17" fmla="*/ 452 h 452"/>
                <a:gd name="T18" fmla="*/ 202 w 452"/>
                <a:gd name="T19" fmla="*/ 450 h 452"/>
                <a:gd name="T20" fmla="*/ 158 w 452"/>
                <a:gd name="T21" fmla="*/ 442 h 452"/>
                <a:gd name="T22" fmla="*/ 118 w 452"/>
                <a:gd name="T23" fmla="*/ 424 h 452"/>
                <a:gd name="T24" fmla="*/ 82 w 452"/>
                <a:gd name="T25" fmla="*/ 400 h 452"/>
                <a:gd name="T26" fmla="*/ 52 w 452"/>
                <a:gd name="T27" fmla="*/ 370 h 452"/>
                <a:gd name="T28" fmla="*/ 28 w 452"/>
                <a:gd name="T29" fmla="*/ 334 h 452"/>
                <a:gd name="T30" fmla="*/ 10 w 452"/>
                <a:gd name="T31" fmla="*/ 294 h 452"/>
                <a:gd name="T32" fmla="*/ 2 w 452"/>
                <a:gd name="T33" fmla="*/ 250 h 452"/>
                <a:gd name="T34" fmla="*/ 0 w 452"/>
                <a:gd name="T35" fmla="*/ 226 h 452"/>
                <a:gd name="T36" fmla="*/ 6 w 452"/>
                <a:gd name="T37" fmla="*/ 180 h 452"/>
                <a:gd name="T38" fmla="*/ 18 w 452"/>
                <a:gd name="T39" fmla="*/ 138 h 452"/>
                <a:gd name="T40" fmla="*/ 38 w 452"/>
                <a:gd name="T41" fmla="*/ 100 h 452"/>
                <a:gd name="T42" fmla="*/ 66 w 452"/>
                <a:gd name="T43" fmla="*/ 66 h 452"/>
                <a:gd name="T44" fmla="*/ 100 w 452"/>
                <a:gd name="T45" fmla="*/ 40 h 452"/>
                <a:gd name="T46" fmla="*/ 138 w 452"/>
                <a:gd name="T47" fmla="*/ 18 h 452"/>
                <a:gd name="T48" fmla="*/ 180 w 452"/>
                <a:gd name="T49" fmla="*/ 6 h 452"/>
                <a:gd name="T50" fmla="*/ 226 w 452"/>
                <a:gd name="T51" fmla="*/ 0 h 452"/>
                <a:gd name="T52" fmla="*/ 248 w 452"/>
                <a:gd name="T53" fmla="*/ 2 h 452"/>
                <a:gd name="T54" fmla="*/ 292 w 452"/>
                <a:gd name="T55" fmla="*/ 10 h 452"/>
                <a:gd name="T56" fmla="*/ 334 w 452"/>
                <a:gd name="T57" fmla="*/ 28 h 452"/>
                <a:gd name="T58" fmla="*/ 370 w 452"/>
                <a:gd name="T59" fmla="*/ 52 h 452"/>
                <a:gd name="T60" fmla="*/ 400 w 452"/>
                <a:gd name="T61" fmla="*/ 82 h 452"/>
                <a:gd name="T62" fmla="*/ 424 w 452"/>
                <a:gd name="T63" fmla="*/ 118 h 452"/>
                <a:gd name="T64" fmla="*/ 440 w 452"/>
                <a:gd name="T65" fmla="*/ 160 h 452"/>
                <a:gd name="T66" fmla="*/ 450 w 452"/>
                <a:gd name="T67" fmla="*/ 204 h 452"/>
                <a:gd name="T68" fmla="*/ 452 w 452"/>
                <a:gd name="T69" fmla="*/ 22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2" h="452">
                  <a:moveTo>
                    <a:pt x="452" y="226"/>
                  </a:moveTo>
                  <a:lnTo>
                    <a:pt x="452" y="226"/>
                  </a:lnTo>
                  <a:lnTo>
                    <a:pt x="450" y="250"/>
                  </a:lnTo>
                  <a:lnTo>
                    <a:pt x="446" y="272"/>
                  </a:lnTo>
                  <a:lnTo>
                    <a:pt x="440" y="294"/>
                  </a:lnTo>
                  <a:lnTo>
                    <a:pt x="434" y="314"/>
                  </a:lnTo>
                  <a:lnTo>
                    <a:pt x="424" y="334"/>
                  </a:lnTo>
                  <a:lnTo>
                    <a:pt x="412" y="352"/>
                  </a:lnTo>
                  <a:lnTo>
                    <a:pt x="400" y="370"/>
                  </a:lnTo>
                  <a:lnTo>
                    <a:pt x="386" y="386"/>
                  </a:lnTo>
                  <a:lnTo>
                    <a:pt x="370" y="400"/>
                  </a:lnTo>
                  <a:lnTo>
                    <a:pt x="352" y="412"/>
                  </a:lnTo>
                  <a:lnTo>
                    <a:pt x="334" y="424"/>
                  </a:lnTo>
                  <a:lnTo>
                    <a:pt x="314" y="434"/>
                  </a:lnTo>
                  <a:lnTo>
                    <a:pt x="292" y="442"/>
                  </a:lnTo>
                  <a:lnTo>
                    <a:pt x="272" y="446"/>
                  </a:lnTo>
                  <a:lnTo>
                    <a:pt x="248" y="450"/>
                  </a:lnTo>
                  <a:lnTo>
                    <a:pt x="226" y="452"/>
                  </a:lnTo>
                  <a:lnTo>
                    <a:pt x="226" y="452"/>
                  </a:lnTo>
                  <a:lnTo>
                    <a:pt x="202" y="450"/>
                  </a:lnTo>
                  <a:lnTo>
                    <a:pt x="180" y="446"/>
                  </a:lnTo>
                  <a:lnTo>
                    <a:pt x="158" y="442"/>
                  </a:lnTo>
                  <a:lnTo>
                    <a:pt x="138" y="434"/>
                  </a:lnTo>
                  <a:lnTo>
                    <a:pt x="118" y="424"/>
                  </a:lnTo>
                  <a:lnTo>
                    <a:pt x="100" y="412"/>
                  </a:lnTo>
                  <a:lnTo>
                    <a:pt x="82" y="400"/>
                  </a:lnTo>
                  <a:lnTo>
                    <a:pt x="66" y="386"/>
                  </a:lnTo>
                  <a:lnTo>
                    <a:pt x="52" y="370"/>
                  </a:lnTo>
                  <a:lnTo>
                    <a:pt x="38" y="352"/>
                  </a:lnTo>
                  <a:lnTo>
                    <a:pt x="28" y="334"/>
                  </a:lnTo>
                  <a:lnTo>
                    <a:pt x="18" y="314"/>
                  </a:lnTo>
                  <a:lnTo>
                    <a:pt x="10" y="294"/>
                  </a:lnTo>
                  <a:lnTo>
                    <a:pt x="6" y="272"/>
                  </a:lnTo>
                  <a:lnTo>
                    <a:pt x="2" y="25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" y="204"/>
                  </a:lnTo>
                  <a:lnTo>
                    <a:pt x="6" y="180"/>
                  </a:lnTo>
                  <a:lnTo>
                    <a:pt x="10" y="160"/>
                  </a:lnTo>
                  <a:lnTo>
                    <a:pt x="18" y="138"/>
                  </a:lnTo>
                  <a:lnTo>
                    <a:pt x="28" y="118"/>
                  </a:lnTo>
                  <a:lnTo>
                    <a:pt x="38" y="100"/>
                  </a:lnTo>
                  <a:lnTo>
                    <a:pt x="52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100" y="40"/>
                  </a:lnTo>
                  <a:lnTo>
                    <a:pt x="118" y="28"/>
                  </a:lnTo>
                  <a:lnTo>
                    <a:pt x="138" y="18"/>
                  </a:lnTo>
                  <a:lnTo>
                    <a:pt x="158" y="10"/>
                  </a:lnTo>
                  <a:lnTo>
                    <a:pt x="180" y="6"/>
                  </a:lnTo>
                  <a:lnTo>
                    <a:pt x="202" y="2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8" y="2"/>
                  </a:lnTo>
                  <a:lnTo>
                    <a:pt x="272" y="6"/>
                  </a:lnTo>
                  <a:lnTo>
                    <a:pt x="292" y="10"/>
                  </a:lnTo>
                  <a:lnTo>
                    <a:pt x="314" y="18"/>
                  </a:lnTo>
                  <a:lnTo>
                    <a:pt x="334" y="28"/>
                  </a:lnTo>
                  <a:lnTo>
                    <a:pt x="352" y="40"/>
                  </a:lnTo>
                  <a:lnTo>
                    <a:pt x="370" y="52"/>
                  </a:lnTo>
                  <a:lnTo>
                    <a:pt x="386" y="66"/>
                  </a:lnTo>
                  <a:lnTo>
                    <a:pt x="400" y="82"/>
                  </a:lnTo>
                  <a:lnTo>
                    <a:pt x="412" y="100"/>
                  </a:lnTo>
                  <a:lnTo>
                    <a:pt x="424" y="118"/>
                  </a:lnTo>
                  <a:lnTo>
                    <a:pt x="434" y="138"/>
                  </a:lnTo>
                  <a:lnTo>
                    <a:pt x="440" y="160"/>
                  </a:lnTo>
                  <a:lnTo>
                    <a:pt x="446" y="180"/>
                  </a:lnTo>
                  <a:lnTo>
                    <a:pt x="450" y="204"/>
                  </a:lnTo>
                  <a:lnTo>
                    <a:pt x="452" y="226"/>
                  </a:lnTo>
                  <a:lnTo>
                    <a:pt x="452" y="226"/>
                  </a:lnTo>
                  <a:close/>
                </a:path>
              </a:pathLst>
            </a:cu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48"/>
            <p:cNvSpPr>
              <a:spLocks/>
            </p:cNvSpPr>
            <p:nvPr userDrawn="1"/>
          </p:nvSpPr>
          <p:spPr bwMode="auto">
            <a:xfrm>
              <a:off x="2224088" y="5828109"/>
              <a:ext cx="361950" cy="361950"/>
            </a:xfrm>
            <a:custGeom>
              <a:avLst/>
              <a:gdLst>
                <a:gd name="T0" fmla="*/ 228 w 228"/>
                <a:gd name="T1" fmla="*/ 114 h 228"/>
                <a:gd name="T2" fmla="*/ 228 w 228"/>
                <a:gd name="T3" fmla="*/ 114 h 228"/>
                <a:gd name="T4" fmla="*/ 226 w 228"/>
                <a:gd name="T5" fmla="*/ 136 h 228"/>
                <a:gd name="T6" fmla="*/ 220 w 228"/>
                <a:gd name="T7" fmla="*/ 158 h 228"/>
                <a:gd name="T8" fmla="*/ 208 w 228"/>
                <a:gd name="T9" fmla="*/ 178 h 228"/>
                <a:gd name="T10" fmla="*/ 194 w 228"/>
                <a:gd name="T11" fmla="*/ 194 h 228"/>
                <a:gd name="T12" fmla="*/ 178 w 228"/>
                <a:gd name="T13" fmla="*/ 208 h 228"/>
                <a:gd name="T14" fmla="*/ 158 w 228"/>
                <a:gd name="T15" fmla="*/ 218 h 228"/>
                <a:gd name="T16" fmla="*/ 136 w 228"/>
                <a:gd name="T17" fmla="*/ 226 h 228"/>
                <a:gd name="T18" fmla="*/ 114 w 228"/>
                <a:gd name="T19" fmla="*/ 228 h 228"/>
                <a:gd name="T20" fmla="*/ 114 w 228"/>
                <a:gd name="T21" fmla="*/ 228 h 228"/>
                <a:gd name="T22" fmla="*/ 90 w 228"/>
                <a:gd name="T23" fmla="*/ 226 h 228"/>
                <a:gd name="T24" fmla="*/ 70 w 228"/>
                <a:gd name="T25" fmla="*/ 218 h 228"/>
                <a:gd name="T26" fmla="*/ 50 w 228"/>
                <a:gd name="T27" fmla="*/ 208 h 228"/>
                <a:gd name="T28" fmla="*/ 32 w 228"/>
                <a:gd name="T29" fmla="*/ 194 h 228"/>
                <a:gd name="T30" fmla="*/ 20 w 228"/>
                <a:gd name="T31" fmla="*/ 178 h 228"/>
                <a:gd name="T32" fmla="*/ 8 w 228"/>
                <a:gd name="T33" fmla="*/ 158 h 228"/>
                <a:gd name="T34" fmla="*/ 2 w 228"/>
                <a:gd name="T35" fmla="*/ 136 h 228"/>
                <a:gd name="T36" fmla="*/ 0 w 228"/>
                <a:gd name="T37" fmla="*/ 114 h 228"/>
                <a:gd name="T38" fmla="*/ 0 w 228"/>
                <a:gd name="T39" fmla="*/ 114 h 228"/>
                <a:gd name="T40" fmla="*/ 2 w 228"/>
                <a:gd name="T41" fmla="*/ 90 h 228"/>
                <a:gd name="T42" fmla="*/ 8 w 228"/>
                <a:gd name="T43" fmla="*/ 70 h 228"/>
                <a:gd name="T44" fmla="*/ 20 w 228"/>
                <a:gd name="T45" fmla="*/ 50 h 228"/>
                <a:gd name="T46" fmla="*/ 32 w 228"/>
                <a:gd name="T47" fmla="*/ 32 h 228"/>
                <a:gd name="T48" fmla="*/ 50 w 228"/>
                <a:gd name="T49" fmla="*/ 18 h 228"/>
                <a:gd name="T50" fmla="*/ 70 w 228"/>
                <a:gd name="T51" fmla="*/ 8 h 228"/>
                <a:gd name="T52" fmla="*/ 90 w 228"/>
                <a:gd name="T53" fmla="*/ 2 h 228"/>
                <a:gd name="T54" fmla="*/ 114 w 228"/>
                <a:gd name="T55" fmla="*/ 0 h 228"/>
                <a:gd name="T56" fmla="*/ 114 w 228"/>
                <a:gd name="T57" fmla="*/ 0 h 228"/>
                <a:gd name="T58" fmla="*/ 136 w 228"/>
                <a:gd name="T59" fmla="*/ 2 h 228"/>
                <a:gd name="T60" fmla="*/ 158 w 228"/>
                <a:gd name="T61" fmla="*/ 8 h 228"/>
                <a:gd name="T62" fmla="*/ 178 w 228"/>
                <a:gd name="T63" fmla="*/ 18 h 228"/>
                <a:gd name="T64" fmla="*/ 194 w 228"/>
                <a:gd name="T65" fmla="*/ 32 h 228"/>
                <a:gd name="T66" fmla="*/ 208 w 228"/>
                <a:gd name="T67" fmla="*/ 50 h 228"/>
                <a:gd name="T68" fmla="*/ 220 w 228"/>
                <a:gd name="T69" fmla="*/ 70 h 228"/>
                <a:gd name="T70" fmla="*/ 226 w 228"/>
                <a:gd name="T71" fmla="*/ 90 h 228"/>
                <a:gd name="T72" fmla="*/ 228 w 228"/>
                <a:gd name="T73" fmla="*/ 114 h 228"/>
                <a:gd name="T74" fmla="*/ 228 w 228"/>
                <a:gd name="T75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228">
                  <a:moveTo>
                    <a:pt x="228" y="114"/>
                  </a:moveTo>
                  <a:lnTo>
                    <a:pt x="228" y="114"/>
                  </a:lnTo>
                  <a:lnTo>
                    <a:pt x="226" y="136"/>
                  </a:lnTo>
                  <a:lnTo>
                    <a:pt x="220" y="158"/>
                  </a:lnTo>
                  <a:lnTo>
                    <a:pt x="208" y="178"/>
                  </a:lnTo>
                  <a:lnTo>
                    <a:pt x="194" y="194"/>
                  </a:lnTo>
                  <a:lnTo>
                    <a:pt x="178" y="208"/>
                  </a:lnTo>
                  <a:lnTo>
                    <a:pt x="158" y="218"/>
                  </a:lnTo>
                  <a:lnTo>
                    <a:pt x="136" y="226"/>
                  </a:lnTo>
                  <a:lnTo>
                    <a:pt x="114" y="228"/>
                  </a:lnTo>
                  <a:lnTo>
                    <a:pt x="114" y="228"/>
                  </a:lnTo>
                  <a:lnTo>
                    <a:pt x="90" y="226"/>
                  </a:lnTo>
                  <a:lnTo>
                    <a:pt x="70" y="218"/>
                  </a:lnTo>
                  <a:lnTo>
                    <a:pt x="50" y="208"/>
                  </a:lnTo>
                  <a:lnTo>
                    <a:pt x="32" y="194"/>
                  </a:lnTo>
                  <a:lnTo>
                    <a:pt x="20" y="178"/>
                  </a:lnTo>
                  <a:lnTo>
                    <a:pt x="8" y="158"/>
                  </a:lnTo>
                  <a:lnTo>
                    <a:pt x="2" y="13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0"/>
                  </a:lnTo>
                  <a:lnTo>
                    <a:pt x="8" y="70"/>
                  </a:lnTo>
                  <a:lnTo>
                    <a:pt x="20" y="50"/>
                  </a:lnTo>
                  <a:lnTo>
                    <a:pt x="32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6" y="2"/>
                  </a:lnTo>
                  <a:lnTo>
                    <a:pt x="158" y="8"/>
                  </a:lnTo>
                  <a:lnTo>
                    <a:pt x="178" y="18"/>
                  </a:lnTo>
                  <a:lnTo>
                    <a:pt x="194" y="32"/>
                  </a:lnTo>
                  <a:lnTo>
                    <a:pt x="208" y="50"/>
                  </a:lnTo>
                  <a:lnTo>
                    <a:pt x="220" y="70"/>
                  </a:lnTo>
                  <a:lnTo>
                    <a:pt x="226" y="90"/>
                  </a:lnTo>
                  <a:lnTo>
                    <a:pt x="228" y="114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49"/>
            <p:cNvSpPr>
              <a:spLocks/>
            </p:cNvSpPr>
            <p:nvPr userDrawn="1"/>
          </p:nvSpPr>
          <p:spPr bwMode="auto">
            <a:xfrm>
              <a:off x="3109913" y="5228034"/>
              <a:ext cx="790575" cy="790575"/>
            </a:xfrm>
            <a:custGeom>
              <a:avLst/>
              <a:gdLst>
                <a:gd name="T0" fmla="*/ 498 w 498"/>
                <a:gd name="T1" fmla="*/ 250 h 498"/>
                <a:gd name="T2" fmla="*/ 494 w 498"/>
                <a:gd name="T3" fmla="*/ 300 h 498"/>
                <a:gd name="T4" fmla="*/ 478 w 498"/>
                <a:gd name="T5" fmla="*/ 346 h 498"/>
                <a:gd name="T6" fmla="*/ 456 w 498"/>
                <a:gd name="T7" fmla="*/ 388 h 498"/>
                <a:gd name="T8" fmla="*/ 426 w 498"/>
                <a:gd name="T9" fmla="*/ 426 h 498"/>
                <a:gd name="T10" fmla="*/ 388 w 498"/>
                <a:gd name="T11" fmla="*/ 456 h 498"/>
                <a:gd name="T12" fmla="*/ 346 w 498"/>
                <a:gd name="T13" fmla="*/ 478 h 498"/>
                <a:gd name="T14" fmla="*/ 300 w 498"/>
                <a:gd name="T15" fmla="*/ 492 h 498"/>
                <a:gd name="T16" fmla="*/ 250 w 498"/>
                <a:gd name="T17" fmla="*/ 498 h 498"/>
                <a:gd name="T18" fmla="*/ 224 w 498"/>
                <a:gd name="T19" fmla="*/ 496 h 498"/>
                <a:gd name="T20" fmla="*/ 176 w 498"/>
                <a:gd name="T21" fmla="*/ 486 h 498"/>
                <a:gd name="T22" fmla="*/ 132 w 498"/>
                <a:gd name="T23" fmla="*/ 468 h 498"/>
                <a:gd name="T24" fmla="*/ 92 w 498"/>
                <a:gd name="T25" fmla="*/ 442 h 498"/>
                <a:gd name="T26" fmla="*/ 58 w 498"/>
                <a:gd name="T27" fmla="*/ 408 h 498"/>
                <a:gd name="T28" fmla="*/ 30 w 498"/>
                <a:gd name="T29" fmla="*/ 368 h 498"/>
                <a:gd name="T30" fmla="*/ 12 w 498"/>
                <a:gd name="T31" fmla="*/ 324 h 498"/>
                <a:gd name="T32" fmla="*/ 2 w 498"/>
                <a:gd name="T33" fmla="*/ 274 h 498"/>
                <a:gd name="T34" fmla="*/ 0 w 498"/>
                <a:gd name="T35" fmla="*/ 250 h 498"/>
                <a:gd name="T36" fmla="*/ 6 w 498"/>
                <a:gd name="T37" fmla="*/ 200 h 498"/>
                <a:gd name="T38" fmla="*/ 20 w 498"/>
                <a:gd name="T39" fmla="*/ 152 h 498"/>
                <a:gd name="T40" fmla="*/ 44 w 498"/>
                <a:gd name="T41" fmla="*/ 110 h 498"/>
                <a:gd name="T42" fmla="*/ 74 w 498"/>
                <a:gd name="T43" fmla="*/ 74 h 498"/>
                <a:gd name="T44" fmla="*/ 110 w 498"/>
                <a:gd name="T45" fmla="*/ 42 h 498"/>
                <a:gd name="T46" fmla="*/ 152 w 498"/>
                <a:gd name="T47" fmla="*/ 20 h 498"/>
                <a:gd name="T48" fmla="*/ 200 w 498"/>
                <a:gd name="T49" fmla="*/ 6 h 498"/>
                <a:gd name="T50" fmla="*/ 250 w 498"/>
                <a:gd name="T51" fmla="*/ 0 h 498"/>
                <a:gd name="T52" fmla="*/ 276 w 498"/>
                <a:gd name="T53" fmla="*/ 2 h 498"/>
                <a:gd name="T54" fmla="*/ 324 w 498"/>
                <a:gd name="T55" fmla="*/ 12 h 498"/>
                <a:gd name="T56" fmla="*/ 368 w 498"/>
                <a:gd name="T57" fmla="*/ 30 h 498"/>
                <a:gd name="T58" fmla="*/ 408 w 498"/>
                <a:gd name="T59" fmla="*/ 58 h 498"/>
                <a:gd name="T60" fmla="*/ 442 w 498"/>
                <a:gd name="T61" fmla="*/ 92 h 498"/>
                <a:gd name="T62" fmla="*/ 468 w 498"/>
                <a:gd name="T63" fmla="*/ 130 h 498"/>
                <a:gd name="T64" fmla="*/ 488 w 498"/>
                <a:gd name="T65" fmla="*/ 176 h 498"/>
                <a:gd name="T66" fmla="*/ 498 w 498"/>
                <a:gd name="T67" fmla="*/ 224 h 498"/>
                <a:gd name="T68" fmla="*/ 498 w 498"/>
                <a:gd name="T69" fmla="*/ 25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8" h="498">
                  <a:moveTo>
                    <a:pt x="498" y="250"/>
                  </a:moveTo>
                  <a:lnTo>
                    <a:pt x="498" y="250"/>
                  </a:lnTo>
                  <a:lnTo>
                    <a:pt x="498" y="274"/>
                  </a:lnTo>
                  <a:lnTo>
                    <a:pt x="494" y="300"/>
                  </a:lnTo>
                  <a:lnTo>
                    <a:pt x="488" y="324"/>
                  </a:lnTo>
                  <a:lnTo>
                    <a:pt x="478" y="346"/>
                  </a:lnTo>
                  <a:lnTo>
                    <a:pt x="468" y="368"/>
                  </a:lnTo>
                  <a:lnTo>
                    <a:pt x="456" y="388"/>
                  </a:lnTo>
                  <a:lnTo>
                    <a:pt x="442" y="408"/>
                  </a:lnTo>
                  <a:lnTo>
                    <a:pt x="426" y="426"/>
                  </a:lnTo>
                  <a:lnTo>
                    <a:pt x="408" y="442"/>
                  </a:lnTo>
                  <a:lnTo>
                    <a:pt x="388" y="456"/>
                  </a:lnTo>
                  <a:lnTo>
                    <a:pt x="368" y="468"/>
                  </a:lnTo>
                  <a:lnTo>
                    <a:pt x="346" y="478"/>
                  </a:lnTo>
                  <a:lnTo>
                    <a:pt x="324" y="486"/>
                  </a:lnTo>
                  <a:lnTo>
                    <a:pt x="300" y="492"/>
                  </a:lnTo>
                  <a:lnTo>
                    <a:pt x="276" y="496"/>
                  </a:lnTo>
                  <a:lnTo>
                    <a:pt x="250" y="498"/>
                  </a:lnTo>
                  <a:lnTo>
                    <a:pt x="250" y="498"/>
                  </a:lnTo>
                  <a:lnTo>
                    <a:pt x="224" y="496"/>
                  </a:lnTo>
                  <a:lnTo>
                    <a:pt x="200" y="492"/>
                  </a:lnTo>
                  <a:lnTo>
                    <a:pt x="176" y="486"/>
                  </a:lnTo>
                  <a:lnTo>
                    <a:pt x="152" y="478"/>
                  </a:lnTo>
                  <a:lnTo>
                    <a:pt x="132" y="468"/>
                  </a:lnTo>
                  <a:lnTo>
                    <a:pt x="110" y="456"/>
                  </a:lnTo>
                  <a:lnTo>
                    <a:pt x="92" y="442"/>
                  </a:lnTo>
                  <a:lnTo>
                    <a:pt x="74" y="426"/>
                  </a:lnTo>
                  <a:lnTo>
                    <a:pt x="58" y="408"/>
                  </a:lnTo>
                  <a:lnTo>
                    <a:pt x="44" y="388"/>
                  </a:lnTo>
                  <a:lnTo>
                    <a:pt x="30" y="368"/>
                  </a:lnTo>
                  <a:lnTo>
                    <a:pt x="20" y="346"/>
                  </a:lnTo>
                  <a:lnTo>
                    <a:pt x="12" y="324"/>
                  </a:lnTo>
                  <a:lnTo>
                    <a:pt x="6" y="300"/>
                  </a:lnTo>
                  <a:lnTo>
                    <a:pt x="2" y="27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24"/>
                  </a:lnTo>
                  <a:lnTo>
                    <a:pt x="6" y="200"/>
                  </a:lnTo>
                  <a:lnTo>
                    <a:pt x="12" y="176"/>
                  </a:lnTo>
                  <a:lnTo>
                    <a:pt x="20" y="152"/>
                  </a:lnTo>
                  <a:lnTo>
                    <a:pt x="30" y="130"/>
                  </a:lnTo>
                  <a:lnTo>
                    <a:pt x="44" y="110"/>
                  </a:lnTo>
                  <a:lnTo>
                    <a:pt x="58" y="92"/>
                  </a:lnTo>
                  <a:lnTo>
                    <a:pt x="74" y="74"/>
                  </a:lnTo>
                  <a:lnTo>
                    <a:pt x="92" y="58"/>
                  </a:lnTo>
                  <a:lnTo>
                    <a:pt x="110" y="42"/>
                  </a:lnTo>
                  <a:lnTo>
                    <a:pt x="132" y="30"/>
                  </a:lnTo>
                  <a:lnTo>
                    <a:pt x="152" y="20"/>
                  </a:lnTo>
                  <a:lnTo>
                    <a:pt x="176" y="12"/>
                  </a:lnTo>
                  <a:lnTo>
                    <a:pt x="200" y="6"/>
                  </a:lnTo>
                  <a:lnTo>
                    <a:pt x="224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76" y="2"/>
                  </a:lnTo>
                  <a:lnTo>
                    <a:pt x="300" y="6"/>
                  </a:lnTo>
                  <a:lnTo>
                    <a:pt x="324" y="12"/>
                  </a:lnTo>
                  <a:lnTo>
                    <a:pt x="346" y="20"/>
                  </a:lnTo>
                  <a:lnTo>
                    <a:pt x="368" y="30"/>
                  </a:lnTo>
                  <a:lnTo>
                    <a:pt x="388" y="42"/>
                  </a:lnTo>
                  <a:lnTo>
                    <a:pt x="408" y="58"/>
                  </a:lnTo>
                  <a:lnTo>
                    <a:pt x="426" y="74"/>
                  </a:lnTo>
                  <a:lnTo>
                    <a:pt x="442" y="92"/>
                  </a:lnTo>
                  <a:lnTo>
                    <a:pt x="456" y="110"/>
                  </a:lnTo>
                  <a:lnTo>
                    <a:pt x="468" y="130"/>
                  </a:lnTo>
                  <a:lnTo>
                    <a:pt x="478" y="152"/>
                  </a:lnTo>
                  <a:lnTo>
                    <a:pt x="488" y="176"/>
                  </a:lnTo>
                  <a:lnTo>
                    <a:pt x="494" y="200"/>
                  </a:lnTo>
                  <a:lnTo>
                    <a:pt x="498" y="224"/>
                  </a:lnTo>
                  <a:lnTo>
                    <a:pt x="498" y="250"/>
                  </a:lnTo>
                  <a:lnTo>
                    <a:pt x="498" y="250"/>
                  </a:lnTo>
                  <a:close/>
                </a:path>
              </a:pathLst>
            </a:cu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50"/>
            <p:cNvSpPr>
              <a:spLocks/>
            </p:cNvSpPr>
            <p:nvPr userDrawn="1"/>
          </p:nvSpPr>
          <p:spPr bwMode="auto">
            <a:xfrm>
              <a:off x="3236913" y="5440759"/>
              <a:ext cx="539750" cy="539750"/>
            </a:xfrm>
            <a:custGeom>
              <a:avLst/>
              <a:gdLst>
                <a:gd name="T0" fmla="*/ 340 w 340"/>
                <a:gd name="T1" fmla="*/ 170 h 340"/>
                <a:gd name="T2" fmla="*/ 336 w 340"/>
                <a:gd name="T3" fmla="*/ 204 h 340"/>
                <a:gd name="T4" fmla="*/ 326 w 340"/>
                <a:gd name="T5" fmla="*/ 236 h 340"/>
                <a:gd name="T6" fmla="*/ 310 w 340"/>
                <a:gd name="T7" fmla="*/ 264 h 340"/>
                <a:gd name="T8" fmla="*/ 290 w 340"/>
                <a:gd name="T9" fmla="*/ 290 h 340"/>
                <a:gd name="T10" fmla="*/ 264 w 340"/>
                <a:gd name="T11" fmla="*/ 310 h 340"/>
                <a:gd name="T12" fmla="*/ 236 w 340"/>
                <a:gd name="T13" fmla="*/ 326 h 340"/>
                <a:gd name="T14" fmla="*/ 204 w 340"/>
                <a:gd name="T15" fmla="*/ 336 h 340"/>
                <a:gd name="T16" fmla="*/ 170 w 340"/>
                <a:gd name="T17" fmla="*/ 340 h 340"/>
                <a:gd name="T18" fmla="*/ 152 w 340"/>
                <a:gd name="T19" fmla="*/ 338 h 340"/>
                <a:gd name="T20" fmla="*/ 120 w 340"/>
                <a:gd name="T21" fmla="*/ 332 h 340"/>
                <a:gd name="T22" fmla="*/ 88 w 340"/>
                <a:gd name="T23" fmla="*/ 318 h 340"/>
                <a:gd name="T24" fmla="*/ 62 w 340"/>
                <a:gd name="T25" fmla="*/ 300 h 340"/>
                <a:gd name="T26" fmla="*/ 38 w 340"/>
                <a:gd name="T27" fmla="*/ 278 h 340"/>
                <a:gd name="T28" fmla="*/ 20 w 340"/>
                <a:gd name="T29" fmla="*/ 250 h 340"/>
                <a:gd name="T30" fmla="*/ 8 w 340"/>
                <a:gd name="T31" fmla="*/ 220 h 340"/>
                <a:gd name="T32" fmla="*/ 0 w 340"/>
                <a:gd name="T33" fmla="*/ 186 h 340"/>
                <a:gd name="T34" fmla="*/ 0 w 340"/>
                <a:gd name="T35" fmla="*/ 170 h 340"/>
                <a:gd name="T36" fmla="*/ 4 w 340"/>
                <a:gd name="T37" fmla="*/ 136 h 340"/>
                <a:gd name="T38" fmla="*/ 14 w 340"/>
                <a:gd name="T39" fmla="*/ 104 h 340"/>
                <a:gd name="T40" fmla="*/ 28 w 340"/>
                <a:gd name="T41" fmla="*/ 74 h 340"/>
                <a:gd name="T42" fmla="*/ 50 w 340"/>
                <a:gd name="T43" fmla="*/ 50 h 340"/>
                <a:gd name="T44" fmla="*/ 74 w 340"/>
                <a:gd name="T45" fmla="*/ 28 h 340"/>
                <a:gd name="T46" fmla="*/ 104 w 340"/>
                <a:gd name="T47" fmla="*/ 12 h 340"/>
                <a:gd name="T48" fmla="*/ 136 w 340"/>
                <a:gd name="T49" fmla="*/ 2 h 340"/>
                <a:gd name="T50" fmla="*/ 170 w 340"/>
                <a:gd name="T51" fmla="*/ 0 h 340"/>
                <a:gd name="T52" fmla="*/ 188 w 340"/>
                <a:gd name="T53" fmla="*/ 0 h 340"/>
                <a:gd name="T54" fmla="*/ 220 w 340"/>
                <a:gd name="T55" fmla="*/ 8 h 340"/>
                <a:gd name="T56" fmla="*/ 250 w 340"/>
                <a:gd name="T57" fmla="*/ 20 h 340"/>
                <a:gd name="T58" fmla="*/ 278 w 340"/>
                <a:gd name="T59" fmla="*/ 38 h 340"/>
                <a:gd name="T60" fmla="*/ 300 w 340"/>
                <a:gd name="T61" fmla="*/ 62 h 340"/>
                <a:gd name="T62" fmla="*/ 320 w 340"/>
                <a:gd name="T63" fmla="*/ 88 h 340"/>
                <a:gd name="T64" fmla="*/ 332 w 340"/>
                <a:gd name="T65" fmla="*/ 118 h 340"/>
                <a:gd name="T66" fmla="*/ 338 w 340"/>
                <a:gd name="T67" fmla="*/ 152 h 340"/>
                <a:gd name="T68" fmla="*/ 340 w 340"/>
                <a:gd name="T6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lnTo>
                    <a:pt x="340" y="170"/>
                  </a:lnTo>
                  <a:lnTo>
                    <a:pt x="338" y="186"/>
                  </a:lnTo>
                  <a:lnTo>
                    <a:pt x="336" y="204"/>
                  </a:lnTo>
                  <a:lnTo>
                    <a:pt x="332" y="220"/>
                  </a:lnTo>
                  <a:lnTo>
                    <a:pt x="326" y="236"/>
                  </a:lnTo>
                  <a:lnTo>
                    <a:pt x="320" y="250"/>
                  </a:lnTo>
                  <a:lnTo>
                    <a:pt x="310" y="264"/>
                  </a:lnTo>
                  <a:lnTo>
                    <a:pt x="300" y="278"/>
                  </a:lnTo>
                  <a:lnTo>
                    <a:pt x="290" y="290"/>
                  </a:lnTo>
                  <a:lnTo>
                    <a:pt x="278" y="300"/>
                  </a:lnTo>
                  <a:lnTo>
                    <a:pt x="264" y="310"/>
                  </a:lnTo>
                  <a:lnTo>
                    <a:pt x="250" y="318"/>
                  </a:lnTo>
                  <a:lnTo>
                    <a:pt x="236" y="326"/>
                  </a:lnTo>
                  <a:lnTo>
                    <a:pt x="220" y="332"/>
                  </a:lnTo>
                  <a:lnTo>
                    <a:pt x="204" y="336"/>
                  </a:lnTo>
                  <a:lnTo>
                    <a:pt x="188" y="338"/>
                  </a:lnTo>
                  <a:lnTo>
                    <a:pt x="170" y="340"/>
                  </a:lnTo>
                  <a:lnTo>
                    <a:pt x="170" y="340"/>
                  </a:lnTo>
                  <a:lnTo>
                    <a:pt x="152" y="338"/>
                  </a:lnTo>
                  <a:lnTo>
                    <a:pt x="136" y="336"/>
                  </a:lnTo>
                  <a:lnTo>
                    <a:pt x="120" y="332"/>
                  </a:lnTo>
                  <a:lnTo>
                    <a:pt x="104" y="326"/>
                  </a:lnTo>
                  <a:lnTo>
                    <a:pt x="88" y="318"/>
                  </a:lnTo>
                  <a:lnTo>
                    <a:pt x="74" y="310"/>
                  </a:lnTo>
                  <a:lnTo>
                    <a:pt x="62" y="300"/>
                  </a:lnTo>
                  <a:lnTo>
                    <a:pt x="50" y="290"/>
                  </a:lnTo>
                  <a:lnTo>
                    <a:pt x="38" y="278"/>
                  </a:lnTo>
                  <a:lnTo>
                    <a:pt x="28" y="264"/>
                  </a:lnTo>
                  <a:lnTo>
                    <a:pt x="20" y="250"/>
                  </a:lnTo>
                  <a:lnTo>
                    <a:pt x="14" y="236"/>
                  </a:lnTo>
                  <a:lnTo>
                    <a:pt x="8" y="220"/>
                  </a:lnTo>
                  <a:lnTo>
                    <a:pt x="4" y="204"/>
                  </a:lnTo>
                  <a:lnTo>
                    <a:pt x="0" y="18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4" y="136"/>
                  </a:lnTo>
                  <a:lnTo>
                    <a:pt x="8" y="118"/>
                  </a:lnTo>
                  <a:lnTo>
                    <a:pt x="14" y="104"/>
                  </a:lnTo>
                  <a:lnTo>
                    <a:pt x="20" y="88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4" y="12"/>
                  </a:lnTo>
                  <a:lnTo>
                    <a:pt x="120" y="8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04" y="2"/>
                  </a:lnTo>
                  <a:lnTo>
                    <a:pt x="220" y="8"/>
                  </a:lnTo>
                  <a:lnTo>
                    <a:pt x="236" y="12"/>
                  </a:lnTo>
                  <a:lnTo>
                    <a:pt x="250" y="20"/>
                  </a:lnTo>
                  <a:lnTo>
                    <a:pt x="264" y="28"/>
                  </a:lnTo>
                  <a:lnTo>
                    <a:pt x="278" y="38"/>
                  </a:lnTo>
                  <a:lnTo>
                    <a:pt x="290" y="50"/>
                  </a:lnTo>
                  <a:lnTo>
                    <a:pt x="300" y="62"/>
                  </a:lnTo>
                  <a:lnTo>
                    <a:pt x="310" y="74"/>
                  </a:lnTo>
                  <a:lnTo>
                    <a:pt x="320" y="88"/>
                  </a:lnTo>
                  <a:lnTo>
                    <a:pt x="326" y="104"/>
                  </a:lnTo>
                  <a:lnTo>
                    <a:pt x="332" y="118"/>
                  </a:lnTo>
                  <a:lnTo>
                    <a:pt x="336" y="136"/>
                  </a:lnTo>
                  <a:lnTo>
                    <a:pt x="338" y="152"/>
                  </a:lnTo>
                  <a:lnTo>
                    <a:pt x="340" y="170"/>
                  </a:lnTo>
                  <a:lnTo>
                    <a:pt x="340" y="170"/>
                  </a:lnTo>
                  <a:close/>
                </a:path>
              </a:pathLst>
            </a:custGeom>
            <a:solidFill>
              <a:srgbClr val="FDE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51"/>
            <p:cNvSpPr>
              <a:spLocks/>
            </p:cNvSpPr>
            <p:nvPr userDrawn="1"/>
          </p:nvSpPr>
          <p:spPr bwMode="auto">
            <a:xfrm>
              <a:off x="3370263" y="5682059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2 w 172"/>
                <a:gd name="T3" fmla="*/ 86 h 172"/>
                <a:gd name="T4" fmla="*/ 170 w 172"/>
                <a:gd name="T5" fmla="*/ 104 h 172"/>
                <a:gd name="T6" fmla="*/ 166 w 172"/>
                <a:gd name="T7" fmla="*/ 120 h 172"/>
                <a:gd name="T8" fmla="*/ 158 w 172"/>
                <a:gd name="T9" fmla="*/ 134 h 172"/>
                <a:gd name="T10" fmla="*/ 146 w 172"/>
                <a:gd name="T11" fmla="*/ 148 h 172"/>
                <a:gd name="T12" fmla="*/ 134 w 172"/>
                <a:gd name="T13" fmla="*/ 158 h 172"/>
                <a:gd name="T14" fmla="*/ 120 w 172"/>
                <a:gd name="T15" fmla="*/ 166 h 172"/>
                <a:gd name="T16" fmla="*/ 104 w 172"/>
                <a:gd name="T17" fmla="*/ 170 h 172"/>
                <a:gd name="T18" fmla="*/ 86 w 172"/>
                <a:gd name="T19" fmla="*/ 172 h 172"/>
                <a:gd name="T20" fmla="*/ 86 w 172"/>
                <a:gd name="T21" fmla="*/ 172 h 172"/>
                <a:gd name="T22" fmla="*/ 68 w 172"/>
                <a:gd name="T23" fmla="*/ 170 h 172"/>
                <a:gd name="T24" fmla="*/ 52 w 172"/>
                <a:gd name="T25" fmla="*/ 166 h 172"/>
                <a:gd name="T26" fmla="*/ 38 w 172"/>
                <a:gd name="T27" fmla="*/ 158 h 172"/>
                <a:gd name="T28" fmla="*/ 24 w 172"/>
                <a:gd name="T29" fmla="*/ 148 h 172"/>
                <a:gd name="T30" fmla="*/ 14 w 172"/>
                <a:gd name="T31" fmla="*/ 134 h 172"/>
                <a:gd name="T32" fmla="*/ 6 w 172"/>
                <a:gd name="T33" fmla="*/ 120 h 172"/>
                <a:gd name="T34" fmla="*/ 2 w 172"/>
                <a:gd name="T35" fmla="*/ 104 h 172"/>
                <a:gd name="T36" fmla="*/ 0 w 172"/>
                <a:gd name="T37" fmla="*/ 86 h 172"/>
                <a:gd name="T38" fmla="*/ 0 w 172"/>
                <a:gd name="T39" fmla="*/ 86 h 172"/>
                <a:gd name="T40" fmla="*/ 2 w 172"/>
                <a:gd name="T41" fmla="*/ 68 h 172"/>
                <a:gd name="T42" fmla="*/ 6 w 172"/>
                <a:gd name="T43" fmla="*/ 52 h 172"/>
                <a:gd name="T44" fmla="*/ 14 w 172"/>
                <a:gd name="T45" fmla="*/ 38 h 172"/>
                <a:gd name="T46" fmla="*/ 24 w 172"/>
                <a:gd name="T47" fmla="*/ 26 h 172"/>
                <a:gd name="T48" fmla="*/ 38 w 172"/>
                <a:gd name="T49" fmla="*/ 14 h 172"/>
                <a:gd name="T50" fmla="*/ 52 w 172"/>
                <a:gd name="T51" fmla="*/ 6 h 172"/>
                <a:gd name="T52" fmla="*/ 68 w 172"/>
                <a:gd name="T53" fmla="*/ 2 h 172"/>
                <a:gd name="T54" fmla="*/ 86 w 172"/>
                <a:gd name="T55" fmla="*/ 0 h 172"/>
                <a:gd name="T56" fmla="*/ 86 w 172"/>
                <a:gd name="T57" fmla="*/ 0 h 172"/>
                <a:gd name="T58" fmla="*/ 104 w 172"/>
                <a:gd name="T59" fmla="*/ 2 h 172"/>
                <a:gd name="T60" fmla="*/ 120 w 172"/>
                <a:gd name="T61" fmla="*/ 6 h 172"/>
                <a:gd name="T62" fmla="*/ 134 w 172"/>
                <a:gd name="T63" fmla="*/ 14 h 172"/>
                <a:gd name="T64" fmla="*/ 146 w 172"/>
                <a:gd name="T65" fmla="*/ 26 h 172"/>
                <a:gd name="T66" fmla="*/ 158 w 172"/>
                <a:gd name="T67" fmla="*/ 38 h 172"/>
                <a:gd name="T68" fmla="*/ 166 w 172"/>
                <a:gd name="T69" fmla="*/ 52 h 172"/>
                <a:gd name="T70" fmla="*/ 170 w 172"/>
                <a:gd name="T71" fmla="*/ 68 h 172"/>
                <a:gd name="T72" fmla="*/ 172 w 172"/>
                <a:gd name="T73" fmla="*/ 86 h 172"/>
                <a:gd name="T74" fmla="*/ 172 w 172"/>
                <a:gd name="T75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0" y="104"/>
                  </a:lnTo>
                  <a:lnTo>
                    <a:pt x="166" y="120"/>
                  </a:lnTo>
                  <a:lnTo>
                    <a:pt x="158" y="134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4" y="170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68" y="170"/>
                  </a:lnTo>
                  <a:lnTo>
                    <a:pt x="52" y="166"/>
                  </a:lnTo>
                  <a:lnTo>
                    <a:pt x="38" y="158"/>
                  </a:lnTo>
                  <a:lnTo>
                    <a:pt x="24" y="148"/>
                  </a:lnTo>
                  <a:lnTo>
                    <a:pt x="14" y="134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4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6" y="26"/>
                  </a:lnTo>
                  <a:lnTo>
                    <a:pt x="158" y="38"/>
                  </a:lnTo>
                  <a:lnTo>
                    <a:pt x="166" y="52"/>
                  </a:lnTo>
                  <a:lnTo>
                    <a:pt x="170" y="68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52"/>
            <p:cNvSpPr>
              <a:spLocks/>
            </p:cNvSpPr>
            <p:nvPr userDrawn="1"/>
          </p:nvSpPr>
          <p:spPr bwMode="auto">
            <a:xfrm>
              <a:off x="369888" y="910034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0 w 860"/>
                <a:gd name="T3" fmla="*/ 516 h 860"/>
                <a:gd name="T4" fmla="*/ 826 w 860"/>
                <a:gd name="T5" fmla="*/ 598 h 860"/>
                <a:gd name="T6" fmla="*/ 786 w 860"/>
                <a:gd name="T7" fmla="*/ 670 h 860"/>
                <a:gd name="T8" fmla="*/ 734 w 860"/>
                <a:gd name="T9" fmla="*/ 734 h 860"/>
                <a:gd name="T10" fmla="*/ 670 w 860"/>
                <a:gd name="T11" fmla="*/ 786 h 860"/>
                <a:gd name="T12" fmla="*/ 598 w 860"/>
                <a:gd name="T13" fmla="*/ 826 h 860"/>
                <a:gd name="T14" fmla="*/ 516 w 860"/>
                <a:gd name="T15" fmla="*/ 852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4 w 860"/>
                <a:gd name="T23" fmla="*/ 808 h 860"/>
                <a:gd name="T24" fmla="*/ 156 w 860"/>
                <a:gd name="T25" fmla="*/ 762 h 860"/>
                <a:gd name="T26" fmla="*/ 98 w 860"/>
                <a:gd name="T27" fmla="*/ 704 h 860"/>
                <a:gd name="T28" fmla="*/ 52 w 860"/>
                <a:gd name="T29" fmla="*/ 634 h 860"/>
                <a:gd name="T30" fmla="*/ 20 w 860"/>
                <a:gd name="T31" fmla="*/ 558 h 860"/>
                <a:gd name="T32" fmla="*/ 2 w 860"/>
                <a:gd name="T33" fmla="*/ 474 h 860"/>
                <a:gd name="T34" fmla="*/ 0 w 860"/>
                <a:gd name="T35" fmla="*/ 430 h 860"/>
                <a:gd name="T36" fmla="*/ 8 w 860"/>
                <a:gd name="T37" fmla="*/ 344 h 860"/>
                <a:gd name="T38" fmla="*/ 34 w 860"/>
                <a:gd name="T39" fmla="*/ 262 h 860"/>
                <a:gd name="T40" fmla="*/ 74 w 860"/>
                <a:gd name="T41" fmla="*/ 190 h 860"/>
                <a:gd name="T42" fmla="*/ 126 w 860"/>
                <a:gd name="T43" fmla="*/ 126 h 860"/>
                <a:gd name="T44" fmla="*/ 190 w 860"/>
                <a:gd name="T45" fmla="*/ 74 h 860"/>
                <a:gd name="T46" fmla="*/ 262 w 860"/>
                <a:gd name="T47" fmla="*/ 34 h 860"/>
                <a:gd name="T48" fmla="*/ 344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20 h 860"/>
                <a:gd name="T56" fmla="*/ 634 w 860"/>
                <a:gd name="T57" fmla="*/ 52 h 860"/>
                <a:gd name="T58" fmla="*/ 704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0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0" y="516"/>
                  </a:lnTo>
                  <a:lnTo>
                    <a:pt x="840" y="558"/>
                  </a:lnTo>
                  <a:lnTo>
                    <a:pt x="826" y="598"/>
                  </a:lnTo>
                  <a:lnTo>
                    <a:pt x="808" y="634"/>
                  </a:lnTo>
                  <a:lnTo>
                    <a:pt x="786" y="670"/>
                  </a:lnTo>
                  <a:lnTo>
                    <a:pt x="762" y="704"/>
                  </a:lnTo>
                  <a:lnTo>
                    <a:pt x="734" y="734"/>
                  </a:lnTo>
                  <a:lnTo>
                    <a:pt x="704" y="762"/>
                  </a:lnTo>
                  <a:lnTo>
                    <a:pt x="670" y="786"/>
                  </a:lnTo>
                  <a:lnTo>
                    <a:pt x="634" y="808"/>
                  </a:lnTo>
                  <a:lnTo>
                    <a:pt x="598" y="826"/>
                  </a:lnTo>
                  <a:lnTo>
                    <a:pt x="558" y="840"/>
                  </a:lnTo>
                  <a:lnTo>
                    <a:pt x="516" y="852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4" y="852"/>
                  </a:lnTo>
                  <a:lnTo>
                    <a:pt x="302" y="840"/>
                  </a:lnTo>
                  <a:lnTo>
                    <a:pt x="262" y="826"/>
                  </a:lnTo>
                  <a:lnTo>
                    <a:pt x="224" y="808"/>
                  </a:lnTo>
                  <a:lnTo>
                    <a:pt x="190" y="786"/>
                  </a:lnTo>
                  <a:lnTo>
                    <a:pt x="156" y="762"/>
                  </a:lnTo>
                  <a:lnTo>
                    <a:pt x="126" y="734"/>
                  </a:lnTo>
                  <a:lnTo>
                    <a:pt x="98" y="704"/>
                  </a:lnTo>
                  <a:lnTo>
                    <a:pt x="74" y="670"/>
                  </a:lnTo>
                  <a:lnTo>
                    <a:pt x="52" y="634"/>
                  </a:lnTo>
                  <a:lnTo>
                    <a:pt x="34" y="598"/>
                  </a:lnTo>
                  <a:lnTo>
                    <a:pt x="20" y="558"/>
                  </a:lnTo>
                  <a:lnTo>
                    <a:pt x="8" y="516"/>
                  </a:lnTo>
                  <a:lnTo>
                    <a:pt x="2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386"/>
                  </a:lnTo>
                  <a:lnTo>
                    <a:pt x="8" y="344"/>
                  </a:lnTo>
                  <a:lnTo>
                    <a:pt x="20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4" y="190"/>
                  </a:lnTo>
                  <a:lnTo>
                    <a:pt x="98" y="156"/>
                  </a:lnTo>
                  <a:lnTo>
                    <a:pt x="126" y="126"/>
                  </a:lnTo>
                  <a:lnTo>
                    <a:pt x="156" y="98"/>
                  </a:lnTo>
                  <a:lnTo>
                    <a:pt x="190" y="74"/>
                  </a:lnTo>
                  <a:lnTo>
                    <a:pt x="224" y="52"/>
                  </a:lnTo>
                  <a:lnTo>
                    <a:pt x="262" y="34"/>
                  </a:lnTo>
                  <a:lnTo>
                    <a:pt x="302" y="20"/>
                  </a:lnTo>
                  <a:lnTo>
                    <a:pt x="344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6" y="8"/>
                  </a:lnTo>
                  <a:lnTo>
                    <a:pt x="558" y="20"/>
                  </a:lnTo>
                  <a:lnTo>
                    <a:pt x="598" y="34"/>
                  </a:lnTo>
                  <a:lnTo>
                    <a:pt x="634" y="52"/>
                  </a:lnTo>
                  <a:lnTo>
                    <a:pt x="670" y="74"/>
                  </a:lnTo>
                  <a:lnTo>
                    <a:pt x="704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6" y="190"/>
                  </a:lnTo>
                  <a:lnTo>
                    <a:pt x="808" y="224"/>
                  </a:lnTo>
                  <a:lnTo>
                    <a:pt x="826" y="262"/>
                  </a:lnTo>
                  <a:lnTo>
                    <a:pt x="840" y="302"/>
                  </a:lnTo>
                  <a:lnTo>
                    <a:pt x="850" y="344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53"/>
            <p:cNvSpPr>
              <a:spLocks/>
            </p:cNvSpPr>
            <p:nvPr userDrawn="1"/>
          </p:nvSpPr>
          <p:spPr bwMode="auto">
            <a:xfrm>
              <a:off x="585788" y="1275159"/>
              <a:ext cx="933450" cy="933450"/>
            </a:xfrm>
            <a:custGeom>
              <a:avLst/>
              <a:gdLst>
                <a:gd name="T0" fmla="*/ 588 w 588"/>
                <a:gd name="T1" fmla="*/ 294 h 588"/>
                <a:gd name="T2" fmla="*/ 582 w 588"/>
                <a:gd name="T3" fmla="*/ 352 h 588"/>
                <a:gd name="T4" fmla="*/ 564 w 588"/>
                <a:gd name="T5" fmla="*/ 408 h 588"/>
                <a:gd name="T6" fmla="*/ 538 w 588"/>
                <a:gd name="T7" fmla="*/ 458 h 588"/>
                <a:gd name="T8" fmla="*/ 502 w 588"/>
                <a:gd name="T9" fmla="*/ 502 h 588"/>
                <a:gd name="T10" fmla="*/ 458 w 588"/>
                <a:gd name="T11" fmla="*/ 538 h 588"/>
                <a:gd name="T12" fmla="*/ 408 w 588"/>
                <a:gd name="T13" fmla="*/ 564 h 588"/>
                <a:gd name="T14" fmla="*/ 352 w 588"/>
                <a:gd name="T15" fmla="*/ 582 h 588"/>
                <a:gd name="T16" fmla="*/ 294 w 588"/>
                <a:gd name="T17" fmla="*/ 588 h 588"/>
                <a:gd name="T18" fmla="*/ 264 w 588"/>
                <a:gd name="T19" fmla="*/ 586 h 588"/>
                <a:gd name="T20" fmla="*/ 206 w 588"/>
                <a:gd name="T21" fmla="*/ 574 h 588"/>
                <a:gd name="T22" fmla="*/ 154 w 588"/>
                <a:gd name="T23" fmla="*/ 552 h 588"/>
                <a:gd name="T24" fmla="*/ 106 w 588"/>
                <a:gd name="T25" fmla="*/ 520 h 588"/>
                <a:gd name="T26" fmla="*/ 68 w 588"/>
                <a:gd name="T27" fmla="*/ 480 h 588"/>
                <a:gd name="T28" fmla="*/ 36 w 588"/>
                <a:gd name="T29" fmla="*/ 434 h 588"/>
                <a:gd name="T30" fmla="*/ 14 w 588"/>
                <a:gd name="T31" fmla="*/ 380 h 588"/>
                <a:gd name="T32" fmla="*/ 2 w 588"/>
                <a:gd name="T33" fmla="*/ 324 h 588"/>
                <a:gd name="T34" fmla="*/ 0 w 588"/>
                <a:gd name="T35" fmla="*/ 294 h 588"/>
                <a:gd name="T36" fmla="*/ 6 w 588"/>
                <a:gd name="T37" fmla="*/ 234 h 588"/>
                <a:gd name="T38" fmla="*/ 24 w 588"/>
                <a:gd name="T39" fmla="*/ 180 h 588"/>
                <a:gd name="T40" fmla="*/ 50 w 588"/>
                <a:gd name="T41" fmla="*/ 130 h 588"/>
                <a:gd name="T42" fmla="*/ 86 w 588"/>
                <a:gd name="T43" fmla="*/ 86 h 588"/>
                <a:gd name="T44" fmla="*/ 130 w 588"/>
                <a:gd name="T45" fmla="*/ 50 h 588"/>
                <a:gd name="T46" fmla="*/ 180 w 588"/>
                <a:gd name="T47" fmla="*/ 22 h 588"/>
                <a:gd name="T48" fmla="*/ 234 w 588"/>
                <a:gd name="T49" fmla="*/ 6 h 588"/>
                <a:gd name="T50" fmla="*/ 294 w 588"/>
                <a:gd name="T51" fmla="*/ 0 h 588"/>
                <a:gd name="T52" fmla="*/ 324 w 588"/>
                <a:gd name="T53" fmla="*/ 2 h 588"/>
                <a:gd name="T54" fmla="*/ 382 w 588"/>
                <a:gd name="T55" fmla="*/ 12 h 588"/>
                <a:gd name="T56" fmla="*/ 434 w 588"/>
                <a:gd name="T57" fmla="*/ 36 h 588"/>
                <a:gd name="T58" fmla="*/ 480 w 588"/>
                <a:gd name="T59" fmla="*/ 66 h 588"/>
                <a:gd name="T60" fmla="*/ 520 w 588"/>
                <a:gd name="T61" fmla="*/ 106 h 588"/>
                <a:gd name="T62" fmla="*/ 552 w 588"/>
                <a:gd name="T63" fmla="*/ 154 h 588"/>
                <a:gd name="T64" fmla="*/ 574 w 588"/>
                <a:gd name="T65" fmla="*/ 206 h 588"/>
                <a:gd name="T66" fmla="*/ 586 w 588"/>
                <a:gd name="T67" fmla="*/ 264 h 588"/>
                <a:gd name="T68" fmla="*/ 588 w 588"/>
                <a:gd name="T69" fmla="*/ 29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588">
                  <a:moveTo>
                    <a:pt x="588" y="294"/>
                  </a:moveTo>
                  <a:lnTo>
                    <a:pt x="588" y="294"/>
                  </a:lnTo>
                  <a:lnTo>
                    <a:pt x="586" y="324"/>
                  </a:lnTo>
                  <a:lnTo>
                    <a:pt x="582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4"/>
                  </a:lnTo>
                  <a:lnTo>
                    <a:pt x="538" y="458"/>
                  </a:lnTo>
                  <a:lnTo>
                    <a:pt x="520" y="480"/>
                  </a:lnTo>
                  <a:lnTo>
                    <a:pt x="502" y="502"/>
                  </a:lnTo>
                  <a:lnTo>
                    <a:pt x="480" y="520"/>
                  </a:lnTo>
                  <a:lnTo>
                    <a:pt x="458" y="538"/>
                  </a:lnTo>
                  <a:lnTo>
                    <a:pt x="434" y="552"/>
                  </a:lnTo>
                  <a:lnTo>
                    <a:pt x="408" y="564"/>
                  </a:lnTo>
                  <a:lnTo>
                    <a:pt x="382" y="574"/>
                  </a:lnTo>
                  <a:lnTo>
                    <a:pt x="352" y="582"/>
                  </a:lnTo>
                  <a:lnTo>
                    <a:pt x="324" y="586"/>
                  </a:lnTo>
                  <a:lnTo>
                    <a:pt x="294" y="588"/>
                  </a:lnTo>
                  <a:lnTo>
                    <a:pt x="294" y="588"/>
                  </a:lnTo>
                  <a:lnTo>
                    <a:pt x="264" y="586"/>
                  </a:lnTo>
                  <a:lnTo>
                    <a:pt x="234" y="582"/>
                  </a:lnTo>
                  <a:lnTo>
                    <a:pt x="206" y="574"/>
                  </a:lnTo>
                  <a:lnTo>
                    <a:pt x="180" y="564"/>
                  </a:lnTo>
                  <a:lnTo>
                    <a:pt x="154" y="552"/>
                  </a:lnTo>
                  <a:lnTo>
                    <a:pt x="130" y="538"/>
                  </a:lnTo>
                  <a:lnTo>
                    <a:pt x="106" y="520"/>
                  </a:lnTo>
                  <a:lnTo>
                    <a:pt x="86" y="502"/>
                  </a:lnTo>
                  <a:lnTo>
                    <a:pt x="68" y="480"/>
                  </a:lnTo>
                  <a:lnTo>
                    <a:pt x="50" y="458"/>
                  </a:lnTo>
                  <a:lnTo>
                    <a:pt x="36" y="434"/>
                  </a:lnTo>
                  <a:lnTo>
                    <a:pt x="24" y="408"/>
                  </a:lnTo>
                  <a:lnTo>
                    <a:pt x="14" y="380"/>
                  </a:lnTo>
                  <a:lnTo>
                    <a:pt x="6" y="352"/>
                  </a:lnTo>
                  <a:lnTo>
                    <a:pt x="2" y="32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64"/>
                  </a:lnTo>
                  <a:lnTo>
                    <a:pt x="6" y="234"/>
                  </a:lnTo>
                  <a:lnTo>
                    <a:pt x="14" y="206"/>
                  </a:lnTo>
                  <a:lnTo>
                    <a:pt x="24" y="180"/>
                  </a:lnTo>
                  <a:lnTo>
                    <a:pt x="36" y="154"/>
                  </a:lnTo>
                  <a:lnTo>
                    <a:pt x="50" y="130"/>
                  </a:lnTo>
                  <a:lnTo>
                    <a:pt x="68" y="106"/>
                  </a:lnTo>
                  <a:lnTo>
                    <a:pt x="86" y="86"/>
                  </a:lnTo>
                  <a:lnTo>
                    <a:pt x="106" y="66"/>
                  </a:lnTo>
                  <a:lnTo>
                    <a:pt x="130" y="50"/>
                  </a:lnTo>
                  <a:lnTo>
                    <a:pt x="154" y="36"/>
                  </a:lnTo>
                  <a:lnTo>
                    <a:pt x="180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4" y="2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24" y="2"/>
                  </a:lnTo>
                  <a:lnTo>
                    <a:pt x="352" y="6"/>
                  </a:lnTo>
                  <a:lnTo>
                    <a:pt x="382" y="12"/>
                  </a:lnTo>
                  <a:lnTo>
                    <a:pt x="408" y="22"/>
                  </a:lnTo>
                  <a:lnTo>
                    <a:pt x="434" y="36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2" y="86"/>
                  </a:lnTo>
                  <a:lnTo>
                    <a:pt x="520" y="106"/>
                  </a:lnTo>
                  <a:lnTo>
                    <a:pt x="538" y="130"/>
                  </a:lnTo>
                  <a:lnTo>
                    <a:pt x="552" y="154"/>
                  </a:lnTo>
                  <a:lnTo>
                    <a:pt x="564" y="180"/>
                  </a:lnTo>
                  <a:lnTo>
                    <a:pt x="574" y="206"/>
                  </a:lnTo>
                  <a:lnTo>
                    <a:pt x="582" y="234"/>
                  </a:lnTo>
                  <a:lnTo>
                    <a:pt x="586" y="264"/>
                  </a:lnTo>
                  <a:lnTo>
                    <a:pt x="588" y="294"/>
                  </a:lnTo>
                  <a:lnTo>
                    <a:pt x="588" y="294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54"/>
            <p:cNvSpPr>
              <a:spLocks/>
            </p:cNvSpPr>
            <p:nvPr userDrawn="1"/>
          </p:nvSpPr>
          <p:spPr bwMode="auto">
            <a:xfrm>
              <a:off x="814388" y="1694259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6 w 298"/>
                <a:gd name="T3" fmla="*/ 178 h 298"/>
                <a:gd name="T4" fmla="*/ 288 w 298"/>
                <a:gd name="T5" fmla="*/ 206 h 298"/>
                <a:gd name="T6" fmla="*/ 274 w 298"/>
                <a:gd name="T7" fmla="*/ 232 h 298"/>
                <a:gd name="T8" fmla="*/ 256 w 298"/>
                <a:gd name="T9" fmla="*/ 254 h 298"/>
                <a:gd name="T10" fmla="*/ 234 w 298"/>
                <a:gd name="T11" fmla="*/ 272 h 298"/>
                <a:gd name="T12" fmla="*/ 208 w 298"/>
                <a:gd name="T13" fmla="*/ 286 h 298"/>
                <a:gd name="T14" fmla="*/ 180 w 298"/>
                <a:gd name="T15" fmla="*/ 294 h 298"/>
                <a:gd name="T16" fmla="*/ 150 w 298"/>
                <a:gd name="T17" fmla="*/ 298 h 298"/>
                <a:gd name="T18" fmla="*/ 134 w 298"/>
                <a:gd name="T19" fmla="*/ 296 h 298"/>
                <a:gd name="T20" fmla="*/ 106 w 298"/>
                <a:gd name="T21" fmla="*/ 292 h 298"/>
                <a:gd name="T22" fmla="*/ 78 w 298"/>
                <a:gd name="T23" fmla="*/ 280 h 298"/>
                <a:gd name="T24" fmla="*/ 54 w 298"/>
                <a:gd name="T25" fmla="*/ 264 h 298"/>
                <a:gd name="T26" fmla="*/ 34 w 298"/>
                <a:gd name="T27" fmla="*/ 244 h 298"/>
                <a:gd name="T28" fmla="*/ 18 w 298"/>
                <a:gd name="T29" fmla="*/ 220 h 298"/>
                <a:gd name="T30" fmla="*/ 8 w 298"/>
                <a:gd name="T31" fmla="*/ 194 h 298"/>
                <a:gd name="T32" fmla="*/ 2 w 298"/>
                <a:gd name="T33" fmla="*/ 164 h 298"/>
                <a:gd name="T34" fmla="*/ 0 w 298"/>
                <a:gd name="T35" fmla="*/ 148 h 298"/>
                <a:gd name="T36" fmla="*/ 4 w 298"/>
                <a:gd name="T37" fmla="*/ 118 h 298"/>
                <a:gd name="T38" fmla="*/ 12 w 298"/>
                <a:gd name="T39" fmla="*/ 90 h 298"/>
                <a:gd name="T40" fmla="*/ 26 w 298"/>
                <a:gd name="T41" fmla="*/ 66 h 298"/>
                <a:gd name="T42" fmla="*/ 44 w 298"/>
                <a:gd name="T43" fmla="*/ 44 h 298"/>
                <a:gd name="T44" fmla="*/ 66 w 298"/>
                <a:gd name="T45" fmla="*/ 26 h 298"/>
                <a:gd name="T46" fmla="*/ 92 w 298"/>
                <a:gd name="T47" fmla="*/ 12 h 298"/>
                <a:gd name="T48" fmla="*/ 120 w 298"/>
                <a:gd name="T49" fmla="*/ 2 h 298"/>
                <a:gd name="T50" fmla="*/ 150 w 298"/>
                <a:gd name="T51" fmla="*/ 0 h 298"/>
                <a:gd name="T52" fmla="*/ 164 w 298"/>
                <a:gd name="T53" fmla="*/ 0 h 298"/>
                <a:gd name="T54" fmla="*/ 194 w 298"/>
                <a:gd name="T55" fmla="*/ 6 h 298"/>
                <a:gd name="T56" fmla="*/ 220 w 298"/>
                <a:gd name="T57" fmla="*/ 18 h 298"/>
                <a:gd name="T58" fmla="*/ 244 w 298"/>
                <a:gd name="T59" fmla="*/ 34 h 298"/>
                <a:gd name="T60" fmla="*/ 264 w 298"/>
                <a:gd name="T61" fmla="*/ 54 h 298"/>
                <a:gd name="T62" fmla="*/ 280 w 298"/>
                <a:gd name="T63" fmla="*/ 78 h 298"/>
                <a:gd name="T64" fmla="*/ 292 w 298"/>
                <a:gd name="T65" fmla="*/ 104 h 298"/>
                <a:gd name="T66" fmla="*/ 298 w 298"/>
                <a:gd name="T67" fmla="*/ 134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8" y="164"/>
                  </a:lnTo>
                  <a:lnTo>
                    <a:pt x="296" y="178"/>
                  </a:lnTo>
                  <a:lnTo>
                    <a:pt x="292" y="194"/>
                  </a:lnTo>
                  <a:lnTo>
                    <a:pt x="288" y="206"/>
                  </a:lnTo>
                  <a:lnTo>
                    <a:pt x="280" y="220"/>
                  </a:lnTo>
                  <a:lnTo>
                    <a:pt x="274" y="232"/>
                  </a:lnTo>
                  <a:lnTo>
                    <a:pt x="264" y="244"/>
                  </a:lnTo>
                  <a:lnTo>
                    <a:pt x="256" y="254"/>
                  </a:lnTo>
                  <a:lnTo>
                    <a:pt x="244" y="264"/>
                  </a:lnTo>
                  <a:lnTo>
                    <a:pt x="234" y="272"/>
                  </a:lnTo>
                  <a:lnTo>
                    <a:pt x="220" y="280"/>
                  </a:lnTo>
                  <a:lnTo>
                    <a:pt x="208" y="286"/>
                  </a:lnTo>
                  <a:lnTo>
                    <a:pt x="194" y="292"/>
                  </a:lnTo>
                  <a:lnTo>
                    <a:pt x="180" y="294"/>
                  </a:lnTo>
                  <a:lnTo>
                    <a:pt x="164" y="296"/>
                  </a:lnTo>
                  <a:lnTo>
                    <a:pt x="150" y="298"/>
                  </a:lnTo>
                  <a:lnTo>
                    <a:pt x="150" y="298"/>
                  </a:lnTo>
                  <a:lnTo>
                    <a:pt x="134" y="296"/>
                  </a:lnTo>
                  <a:lnTo>
                    <a:pt x="120" y="294"/>
                  </a:lnTo>
                  <a:lnTo>
                    <a:pt x="106" y="292"/>
                  </a:lnTo>
                  <a:lnTo>
                    <a:pt x="92" y="286"/>
                  </a:lnTo>
                  <a:lnTo>
                    <a:pt x="78" y="280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4" y="254"/>
                  </a:lnTo>
                  <a:lnTo>
                    <a:pt x="34" y="244"/>
                  </a:lnTo>
                  <a:lnTo>
                    <a:pt x="26" y="232"/>
                  </a:lnTo>
                  <a:lnTo>
                    <a:pt x="18" y="220"/>
                  </a:lnTo>
                  <a:lnTo>
                    <a:pt x="12" y="206"/>
                  </a:lnTo>
                  <a:lnTo>
                    <a:pt x="8" y="194"/>
                  </a:lnTo>
                  <a:lnTo>
                    <a:pt x="4" y="178"/>
                  </a:lnTo>
                  <a:lnTo>
                    <a:pt x="2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134"/>
                  </a:lnTo>
                  <a:lnTo>
                    <a:pt x="4" y="118"/>
                  </a:lnTo>
                  <a:lnTo>
                    <a:pt x="8" y="104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6"/>
                  </a:lnTo>
                  <a:lnTo>
                    <a:pt x="34" y="54"/>
                  </a:lnTo>
                  <a:lnTo>
                    <a:pt x="44" y="44"/>
                  </a:lnTo>
                  <a:lnTo>
                    <a:pt x="54" y="34"/>
                  </a:lnTo>
                  <a:lnTo>
                    <a:pt x="66" y="26"/>
                  </a:lnTo>
                  <a:lnTo>
                    <a:pt x="78" y="18"/>
                  </a:lnTo>
                  <a:lnTo>
                    <a:pt x="92" y="12"/>
                  </a:lnTo>
                  <a:lnTo>
                    <a:pt x="106" y="6"/>
                  </a:lnTo>
                  <a:lnTo>
                    <a:pt x="120" y="2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0"/>
                  </a:lnTo>
                  <a:lnTo>
                    <a:pt x="180" y="2"/>
                  </a:lnTo>
                  <a:lnTo>
                    <a:pt x="194" y="6"/>
                  </a:lnTo>
                  <a:lnTo>
                    <a:pt x="208" y="12"/>
                  </a:lnTo>
                  <a:lnTo>
                    <a:pt x="220" y="18"/>
                  </a:lnTo>
                  <a:lnTo>
                    <a:pt x="234" y="26"/>
                  </a:lnTo>
                  <a:lnTo>
                    <a:pt x="244" y="34"/>
                  </a:lnTo>
                  <a:lnTo>
                    <a:pt x="256" y="44"/>
                  </a:lnTo>
                  <a:lnTo>
                    <a:pt x="264" y="54"/>
                  </a:lnTo>
                  <a:lnTo>
                    <a:pt x="274" y="66"/>
                  </a:lnTo>
                  <a:lnTo>
                    <a:pt x="280" y="78"/>
                  </a:lnTo>
                  <a:lnTo>
                    <a:pt x="288" y="90"/>
                  </a:lnTo>
                  <a:lnTo>
                    <a:pt x="292" y="104"/>
                  </a:lnTo>
                  <a:lnTo>
                    <a:pt x="296" y="118"/>
                  </a:lnTo>
                  <a:lnTo>
                    <a:pt x="298" y="134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55"/>
            <p:cNvSpPr>
              <a:spLocks/>
            </p:cNvSpPr>
            <p:nvPr userDrawn="1"/>
          </p:nvSpPr>
          <p:spPr bwMode="auto">
            <a:xfrm>
              <a:off x="1982788" y="255984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2 w 860"/>
                <a:gd name="T3" fmla="*/ 516 h 860"/>
                <a:gd name="T4" fmla="*/ 828 w 860"/>
                <a:gd name="T5" fmla="*/ 596 h 860"/>
                <a:gd name="T6" fmla="*/ 788 w 860"/>
                <a:gd name="T7" fmla="*/ 670 h 860"/>
                <a:gd name="T8" fmla="*/ 734 w 860"/>
                <a:gd name="T9" fmla="*/ 734 h 860"/>
                <a:gd name="T10" fmla="*/ 672 w 860"/>
                <a:gd name="T11" fmla="*/ 786 h 860"/>
                <a:gd name="T12" fmla="*/ 598 w 860"/>
                <a:gd name="T13" fmla="*/ 826 h 860"/>
                <a:gd name="T14" fmla="*/ 518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4 w 860"/>
                <a:gd name="T21" fmla="*/ 840 h 860"/>
                <a:gd name="T22" fmla="*/ 226 w 860"/>
                <a:gd name="T23" fmla="*/ 808 h 860"/>
                <a:gd name="T24" fmla="*/ 158 w 860"/>
                <a:gd name="T25" fmla="*/ 762 h 860"/>
                <a:gd name="T26" fmla="*/ 100 w 860"/>
                <a:gd name="T27" fmla="*/ 702 h 860"/>
                <a:gd name="T28" fmla="*/ 52 w 860"/>
                <a:gd name="T29" fmla="*/ 634 h 860"/>
                <a:gd name="T30" fmla="*/ 20 w 860"/>
                <a:gd name="T31" fmla="*/ 558 h 860"/>
                <a:gd name="T32" fmla="*/ 4 w 860"/>
                <a:gd name="T33" fmla="*/ 474 h 860"/>
                <a:gd name="T34" fmla="*/ 0 w 860"/>
                <a:gd name="T35" fmla="*/ 430 h 860"/>
                <a:gd name="T36" fmla="*/ 10 w 860"/>
                <a:gd name="T37" fmla="*/ 342 h 860"/>
                <a:gd name="T38" fmla="*/ 34 w 860"/>
                <a:gd name="T39" fmla="*/ 262 h 860"/>
                <a:gd name="T40" fmla="*/ 74 w 860"/>
                <a:gd name="T41" fmla="*/ 188 h 860"/>
                <a:gd name="T42" fmla="*/ 126 w 860"/>
                <a:gd name="T43" fmla="*/ 126 h 860"/>
                <a:gd name="T44" fmla="*/ 190 w 860"/>
                <a:gd name="T45" fmla="*/ 72 h 860"/>
                <a:gd name="T46" fmla="*/ 264 w 860"/>
                <a:gd name="T47" fmla="*/ 34 h 860"/>
                <a:gd name="T48" fmla="*/ 344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18 h 860"/>
                <a:gd name="T56" fmla="*/ 636 w 860"/>
                <a:gd name="T57" fmla="*/ 52 h 860"/>
                <a:gd name="T58" fmla="*/ 704 w 860"/>
                <a:gd name="T59" fmla="*/ 98 h 860"/>
                <a:gd name="T60" fmla="*/ 762 w 860"/>
                <a:gd name="T61" fmla="*/ 156 h 860"/>
                <a:gd name="T62" fmla="*/ 810 w 860"/>
                <a:gd name="T63" fmla="*/ 224 h 860"/>
                <a:gd name="T64" fmla="*/ 842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2" y="516"/>
                  </a:lnTo>
                  <a:lnTo>
                    <a:pt x="842" y="558"/>
                  </a:lnTo>
                  <a:lnTo>
                    <a:pt x="828" y="596"/>
                  </a:lnTo>
                  <a:lnTo>
                    <a:pt x="810" y="634"/>
                  </a:lnTo>
                  <a:lnTo>
                    <a:pt x="788" y="670"/>
                  </a:lnTo>
                  <a:lnTo>
                    <a:pt x="762" y="702"/>
                  </a:lnTo>
                  <a:lnTo>
                    <a:pt x="734" y="734"/>
                  </a:lnTo>
                  <a:lnTo>
                    <a:pt x="704" y="762"/>
                  </a:lnTo>
                  <a:lnTo>
                    <a:pt x="672" y="786"/>
                  </a:lnTo>
                  <a:lnTo>
                    <a:pt x="636" y="808"/>
                  </a:lnTo>
                  <a:lnTo>
                    <a:pt x="598" y="826"/>
                  </a:lnTo>
                  <a:lnTo>
                    <a:pt x="558" y="840"/>
                  </a:lnTo>
                  <a:lnTo>
                    <a:pt x="518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4" y="850"/>
                  </a:lnTo>
                  <a:lnTo>
                    <a:pt x="304" y="840"/>
                  </a:lnTo>
                  <a:lnTo>
                    <a:pt x="264" y="826"/>
                  </a:lnTo>
                  <a:lnTo>
                    <a:pt x="226" y="808"/>
                  </a:lnTo>
                  <a:lnTo>
                    <a:pt x="190" y="786"/>
                  </a:lnTo>
                  <a:lnTo>
                    <a:pt x="158" y="762"/>
                  </a:lnTo>
                  <a:lnTo>
                    <a:pt x="126" y="734"/>
                  </a:lnTo>
                  <a:lnTo>
                    <a:pt x="100" y="702"/>
                  </a:lnTo>
                  <a:lnTo>
                    <a:pt x="74" y="670"/>
                  </a:lnTo>
                  <a:lnTo>
                    <a:pt x="52" y="634"/>
                  </a:lnTo>
                  <a:lnTo>
                    <a:pt x="34" y="596"/>
                  </a:lnTo>
                  <a:lnTo>
                    <a:pt x="20" y="558"/>
                  </a:lnTo>
                  <a:lnTo>
                    <a:pt x="10" y="516"/>
                  </a:lnTo>
                  <a:lnTo>
                    <a:pt x="4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4" y="386"/>
                  </a:lnTo>
                  <a:lnTo>
                    <a:pt x="10" y="342"/>
                  </a:lnTo>
                  <a:lnTo>
                    <a:pt x="20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4" y="188"/>
                  </a:lnTo>
                  <a:lnTo>
                    <a:pt x="100" y="156"/>
                  </a:lnTo>
                  <a:lnTo>
                    <a:pt x="126" y="126"/>
                  </a:lnTo>
                  <a:lnTo>
                    <a:pt x="158" y="98"/>
                  </a:lnTo>
                  <a:lnTo>
                    <a:pt x="190" y="72"/>
                  </a:lnTo>
                  <a:lnTo>
                    <a:pt x="226" y="52"/>
                  </a:lnTo>
                  <a:lnTo>
                    <a:pt x="264" y="34"/>
                  </a:lnTo>
                  <a:lnTo>
                    <a:pt x="304" y="18"/>
                  </a:lnTo>
                  <a:lnTo>
                    <a:pt x="344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8" y="8"/>
                  </a:lnTo>
                  <a:lnTo>
                    <a:pt x="558" y="18"/>
                  </a:lnTo>
                  <a:lnTo>
                    <a:pt x="598" y="34"/>
                  </a:lnTo>
                  <a:lnTo>
                    <a:pt x="636" y="52"/>
                  </a:lnTo>
                  <a:lnTo>
                    <a:pt x="672" y="72"/>
                  </a:lnTo>
                  <a:lnTo>
                    <a:pt x="704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8" y="188"/>
                  </a:lnTo>
                  <a:lnTo>
                    <a:pt x="810" y="224"/>
                  </a:lnTo>
                  <a:lnTo>
                    <a:pt x="828" y="262"/>
                  </a:lnTo>
                  <a:lnTo>
                    <a:pt x="842" y="302"/>
                  </a:lnTo>
                  <a:lnTo>
                    <a:pt x="852" y="342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56"/>
            <p:cNvSpPr>
              <a:spLocks/>
            </p:cNvSpPr>
            <p:nvPr userDrawn="1"/>
          </p:nvSpPr>
          <p:spPr bwMode="auto">
            <a:xfrm>
              <a:off x="2201863" y="621109"/>
              <a:ext cx="930275" cy="930275"/>
            </a:xfrm>
            <a:custGeom>
              <a:avLst/>
              <a:gdLst>
                <a:gd name="T0" fmla="*/ 586 w 586"/>
                <a:gd name="T1" fmla="*/ 292 h 586"/>
                <a:gd name="T2" fmla="*/ 580 w 586"/>
                <a:gd name="T3" fmla="*/ 352 h 586"/>
                <a:gd name="T4" fmla="*/ 564 w 586"/>
                <a:gd name="T5" fmla="*/ 408 h 586"/>
                <a:gd name="T6" fmla="*/ 536 w 586"/>
                <a:gd name="T7" fmla="*/ 458 h 586"/>
                <a:gd name="T8" fmla="*/ 500 w 586"/>
                <a:gd name="T9" fmla="*/ 500 h 586"/>
                <a:gd name="T10" fmla="*/ 458 w 586"/>
                <a:gd name="T11" fmla="*/ 536 h 586"/>
                <a:gd name="T12" fmla="*/ 408 w 586"/>
                <a:gd name="T13" fmla="*/ 564 h 586"/>
                <a:gd name="T14" fmla="*/ 352 w 586"/>
                <a:gd name="T15" fmla="*/ 580 h 586"/>
                <a:gd name="T16" fmla="*/ 292 w 586"/>
                <a:gd name="T17" fmla="*/ 586 h 586"/>
                <a:gd name="T18" fmla="*/ 262 w 586"/>
                <a:gd name="T19" fmla="*/ 586 h 586"/>
                <a:gd name="T20" fmla="*/ 206 w 586"/>
                <a:gd name="T21" fmla="*/ 574 h 586"/>
                <a:gd name="T22" fmla="*/ 152 w 586"/>
                <a:gd name="T23" fmla="*/ 552 h 586"/>
                <a:gd name="T24" fmla="*/ 106 w 586"/>
                <a:gd name="T25" fmla="*/ 520 h 586"/>
                <a:gd name="T26" fmla="*/ 66 w 586"/>
                <a:gd name="T27" fmla="*/ 480 h 586"/>
                <a:gd name="T28" fmla="*/ 34 w 586"/>
                <a:gd name="T29" fmla="*/ 432 h 586"/>
                <a:gd name="T30" fmla="*/ 12 w 586"/>
                <a:gd name="T31" fmla="*/ 380 h 586"/>
                <a:gd name="T32" fmla="*/ 0 w 586"/>
                <a:gd name="T33" fmla="*/ 322 h 586"/>
                <a:gd name="T34" fmla="*/ 0 w 586"/>
                <a:gd name="T35" fmla="*/ 292 h 586"/>
                <a:gd name="T36" fmla="*/ 6 w 586"/>
                <a:gd name="T37" fmla="*/ 234 h 586"/>
                <a:gd name="T38" fmla="*/ 22 w 586"/>
                <a:gd name="T39" fmla="*/ 178 h 586"/>
                <a:gd name="T40" fmla="*/ 50 w 586"/>
                <a:gd name="T41" fmla="*/ 128 h 586"/>
                <a:gd name="T42" fmla="*/ 86 w 586"/>
                <a:gd name="T43" fmla="*/ 86 h 586"/>
                <a:gd name="T44" fmla="*/ 128 w 586"/>
                <a:gd name="T45" fmla="*/ 50 h 586"/>
                <a:gd name="T46" fmla="*/ 178 w 586"/>
                <a:gd name="T47" fmla="*/ 22 h 586"/>
                <a:gd name="T48" fmla="*/ 234 w 586"/>
                <a:gd name="T49" fmla="*/ 6 h 586"/>
                <a:gd name="T50" fmla="*/ 292 w 586"/>
                <a:gd name="T51" fmla="*/ 0 h 586"/>
                <a:gd name="T52" fmla="*/ 322 w 586"/>
                <a:gd name="T53" fmla="*/ 0 h 586"/>
                <a:gd name="T54" fmla="*/ 380 w 586"/>
                <a:gd name="T55" fmla="*/ 12 h 586"/>
                <a:gd name="T56" fmla="*/ 432 w 586"/>
                <a:gd name="T57" fmla="*/ 34 h 586"/>
                <a:gd name="T58" fmla="*/ 480 w 586"/>
                <a:gd name="T59" fmla="*/ 66 h 586"/>
                <a:gd name="T60" fmla="*/ 520 w 586"/>
                <a:gd name="T61" fmla="*/ 106 h 586"/>
                <a:gd name="T62" fmla="*/ 552 w 586"/>
                <a:gd name="T63" fmla="*/ 152 h 586"/>
                <a:gd name="T64" fmla="*/ 574 w 586"/>
                <a:gd name="T65" fmla="*/ 206 h 586"/>
                <a:gd name="T66" fmla="*/ 586 w 586"/>
                <a:gd name="T67" fmla="*/ 262 h 586"/>
                <a:gd name="T68" fmla="*/ 586 w 586"/>
                <a:gd name="T69" fmla="*/ 29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6" h="586">
                  <a:moveTo>
                    <a:pt x="586" y="292"/>
                  </a:moveTo>
                  <a:lnTo>
                    <a:pt x="586" y="292"/>
                  </a:lnTo>
                  <a:lnTo>
                    <a:pt x="586" y="322"/>
                  </a:lnTo>
                  <a:lnTo>
                    <a:pt x="580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2"/>
                  </a:lnTo>
                  <a:lnTo>
                    <a:pt x="536" y="458"/>
                  </a:lnTo>
                  <a:lnTo>
                    <a:pt x="520" y="480"/>
                  </a:lnTo>
                  <a:lnTo>
                    <a:pt x="500" y="500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2" y="552"/>
                  </a:lnTo>
                  <a:lnTo>
                    <a:pt x="408" y="564"/>
                  </a:lnTo>
                  <a:lnTo>
                    <a:pt x="380" y="574"/>
                  </a:lnTo>
                  <a:lnTo>
                    <a:pt x="352" y="580"/>
                  </a:lnTo>
                  <a:lnTo>
                    <a:pt x="322" y="586"/>
                  </a:lnTo>
                  <a:lnTo>
                    <a:pt x="292" y="586"/>
                  </a:lnTo>
                  <a:lnTo>
                    <a:pt x="292" y="586"/>
                  </a:lnTo>
                  <a:lnTo>
                    <a:pt x="262" y="586"/>
                  </a:lnTo>
                  <a:lnTo>
                    <a:pt x="234" y="580"/>
                  </a:lnTo>
                  <a:lnTo>
                    <a:pt x="206" y="574"/>
                  </a:lnTo>
                  <a:lnTo>
                    <a:pt x="178" y="564"/>
                  </a:lnTo>
                  <a:lnTo>
                    <a:pt x="152" y="552"/>
                  </a:lnTo>
                  <a:lnTo>
                    <a:pt x="128" y="536"/>
                  </a:lnTo>
                  <a:lnTo>
                    <a:pt x="106" y="520"/>
                  </a:lnTo>
                  <a:lnTo>
                    <a:pt x="86" y="500"/>
                  </a:lnTo>
                  <a:lnTo>
                    <a:pt x="66" y="480"/>
                  </a:lnTo>
                  <a:lnTo>
                    <a:pt x="50" y="458"/>
                  </a:lnTo>
                  <a:lnTo>
                    <a:pt x="34" y="432"/>
                  </a:lnTo>
                  <a:lnTo>
                    <a:pt x="22" y="408"/>
                  </a:lnTo>
                  <a:lnTo>
                    <a:pt x="12" y="380"/>
                  </a:lnTo>
                  <a:lnTo>
                    <a:pt x="6" y="352"/>
                  </a:lnTo>
                  <a:lnTo>
                    <a:pt x="0" y="32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62"/>
                  </a:lnTo>
                  <a:lnTo>
                    <a:pt x="6" y="234"/>
                  </a:lnTo>
                  <a:lnTo>
                    <a:pt x="12" y="206"/>
                  </a:lnTo>
                  <a:lnTo>
                    <a:pt x="22" y="178"/>
                  </a:lnTo>
                  <a:lnTo>
                    <a:pt x="34" y="152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6" y="86"/>
                  </a:lnTo>
                  <a:lnTo>
                    <a:pt x="106" y="66"/>
                  </a:lnTo>
                  <a:lnTo>
                    <a:pt x="128" y="50"/>
                  </a:lnTo>
                  <a:lnTo>
                    <a:pt x="152" y="34"/>
                  </a:lnTo>
                  <a:lnTo>
                    <a:pt x="178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2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322" y="0"/>
                  </a:lnTo>
                  <a:lnTo>
                    <a:pt x="352" y="6"/>
                  </a:lnTo>
                  <a:lnTo>
                    <a:pt x="380" y="12"/>
                  </a:lnTo>
                  <a:lnTo>
                    <a:pt x="408" y="22"/>
                  </a:lnTo>
                  <a:lnTo>
                    <a:pt x="432" y="34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0" y="86"/>
                  </a:lnTo>
                  <a:lnTo>
                    <a:pt x="520" y="106"/>
                  </a:lnTo>
                  <a:lnTo>
                    <a:pt x="536" y="128"/>
                  </a:lnTo>
                  <a:lnTo>
                    <a:pt x="552" y="152"/>
                  </a:lnTo>
                  <a:lnTo>
                    <a:pt x="564" y="178"/>
                  </a:lnTo>
                  <a:lnTo>
                    <a:pt x="574" y="206"/>
                  </a:lnTo>
                  <a:lnTo>
                    <a:pt x="580" y="234"/>
                  </a:lnTo>
                  <a:lnTo>
                    <a:pt x="586" y="262"/>
                  </a:lnTo>
                  <a:lnTo>
                    <a:pt x="586" y="292"/>
                  </a:lnTo>
                  <a:lnTo>
                    <a:pt x="586" y="292"/>
                  </a:lnTo>
                  <a:close/>
                </a:path>
              </a:pathLst>
            </a:custGeom>
            <a:solidFill>
              <a:srgbClr val="FDE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57"/>
            <p:cNvSpPr>
              <a:spLocks/>
            </p:cNvSpPr>
            <p:nvPr userDrawn="1"/>
          </p:nvSpPr>
          <p:spPr bwMode="auto">
            <a:xfrm>
              <a:off x="2430463" y="1040209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4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6 w 298"/>
                <a:gd name="T13" fmla="*/ 286 h 298"/>
                <a:gd name="T14" fmla="*/ 178 w 298"/>
                <a:gd name="T15" fmla="*/ 294 h 298"/>
                <a:gd name="T16" fmla="*/ 148 w 298"/>
                <a:gd name="T17" fmla="*/ 298 h 298"/>
                <a:gd name="T18" fmla="*/ 134 w 298"/>
                <a:gd name="T19" fmla="*/ 296 h 298"/>
                <a:gd name="T20" fmla="*/ 104 w 298"/>
                <a:gd name="T21" fmla="*/ 290 h 298"/>
                <a:gd name="T22" fmla="*/ 78 w 298"/>
                <a:gd name="T23" fmla="*/ 280 h 298"/>
                <a:gd name="T24" fmla="*/ 54 w 298"/>
                <a:gd name="T25" fmla="*/ 264 h 298"/>
                <a:gd name="T26" fmla="*/ 34 w 298"/>
                <a:gd name="T27" fmla="*/ 242 h 298"/>
                <a:gd name="T28" fmla="*/ 18 w 298"/>
                <a:gd name="T29" fmla="*/ 220 h 298"/>
                <a:gd name="T30" fmla="*/ 6 w 298"/>
                <a:gd name="T31" fmla="*/ 192 h 298"/>
                <a:gd name="T32" fmla="*/ 0 w 298"/>
                <a:gd name="T33" fmla="*/ 164 h 298"/>
                <a:gd name="T34" fmla="*/ 0 w 298"/>
                <a:gd name="T35" fmla="*/ 148 h 298"/>
                <a:gd name="T36" fmla="*/ 2 w 298"/>
                <a:gd name="T37" fmla="*/ 118 h 298"/>
                <a:gd name="T38" fmla="*/ 12 w 298"/>
                <a:gd name="T39" fmla="*/ 90 h 298"/>
                <a:gd name="T40" fmla="*/ 26 w 298"/>
                <a:gd name="T41" fmla="*/ 64 h 298"/>
                <a:gd name="T42" fmla="*/ 44 w 298"/>
                <a:gd name="T43" fmla="*/ 42 h 298"/>
                <a:gd name="T44" fmla="*/ 66 w 298"/>
                <a:gd name="T45" fmla="*/ 24 h 298"/>
                <a:gd name="T46" fmla="*/ 90 w 298"/>
                <a:gd name="T47" fmla="*/ 10 h 298"/>
                <a:gd name="T48" fmla="*/ 118 w 298"/>
                <a:gd name="T49" fmla="*/ 2 h 298"/>
                <a:gd name="T50" fmla="*/ 148 w 298"/>
                <a:gd name="T51" fmla="*/ 0 h 298"/>
                <a:gd name="T52" fmla="*/ 164 w 298"/>
                <a:gd name="T53" fmla="*/ 0 h 298"/>
                <a:gd name="T54" fmla="*/ 194 w 298"/>
                <a:gd name="T55" fmla="*/ 6 h 298"/>
                <a:gd name="T56" fmla="*/ 220 w 298"/>
                <a:gd name="T57" fmla="*/ 18 h 298"/>
                <a:gd name="T58" fmla="*/ 244 w 298"/>
                <a:gd name="T59" fmla="*/ 34 h 298"/>
                <a:gd name="T60" fmla="*/ 264 w 298"/>
                <a:gd name="T61" fmla="*/ 54 h 298"/>
                <a:gd name="T62" fmla="*/ 280 w 298"/>
                <a:gd name="T63" fmla="*/ 78 h 298"/>
                <a:gd name="T64" fmla="*/ 292 w 298"/>
                <a:gd name="T65" fmla="*/ 104 h 298"/>
                <a:gd name="T66" fmla="*/ 298 w 298"/>
                <a:gd name="T67" fmla="*/ 132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8" y="164"/>
                  </a:lnTo>
                  <a:lnTo>
                    <a:pt x="294" y="178"/>
                  </a:lnTo>
                  <a:lnTo>
                    <a:pt x="292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4" y="242"/>
                  </a:lnTo>
                  <a:lnTo>
                    <a:pt x="254" y="254"/>
                  </a:lnTo>
                  <a:lnTo>
                    <a:pt x="244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6" y="286"/>
                  </a:lnTo>
                  <a:lnTo>
                    <a:pt x="194" y="290"/>
                  </a:lnTo>
                  <a:lnTo>
                    <a:pt x="178" y="294"/>
                  </a:lnTo>
                  <a:lnTo>
                    <a:pt x="164" y="296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34" y="296"/>
                  </a:lnTo>
                  <a:lnTo>
                    <a:pt x="118" y="294"/>
                  </a:lnTo>
                  <a:lnTo>
                    <a:pt x="104" y="290"/>
                  </a:lnTo>
                  <a:lnTo>
                    <a:pt x="90" y="286"/>
                  </a:lnTo>
                  <a:lnTo>
                    <a:pt x="78" y="280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4" y="254"/>
                  </a:lnTo>
                  <a:lnTo>
                    <a:pt x="34" y="242"/>
                  </a:lnTo>
                  <a:lnTo>
                    <a:pt x="26" y="232"/>
                  </a:lnTo>
                  <a:lnTo>
                    <a:pt x="18" y="220"/>
                  </a:lnTo>
                  <a:lnTo>
                    <a:pt x="12" y="206"/>
                  </a:lnTo>
                  <a:lnTo>
                    <a:pt x="6" y="192"/>
                  </a:lnTo>
                  <a:lnTo>
                    <a:pt x="2" y="178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4"/>
                  </a:lnTo>
                  <a:lnTo>
                    <a:pt x="34" y="54"/>
                  </a:lnTo>
                  <a:lnTo>
                    <a:pt x="44" y="42"/>
                  </a:lnTo>
                  <a:lnTo>
                    <a:pt x="54" y="34"/>
                  </a:lnTo>
                  <a:lnTo>
                    <a:pt x="66" y="24"/>
                  </a:lnTo>
                  <a:lnTo>
                    <a:pt x="78" y="18"/>
                  </a:lnTo>
                  <a:lnTo>
                    <a:pt x="90" y="10"/>
                  </a:lnTo>
                  <a:lnTo>
                    <a:pt x="104" y="6"/>
                  </a:lnTo>
                  <a:lnTo>
                    <a:pt x="118" y="2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8" y="2"/>
                  </a:lnTo>
                  <a:lnTo>
                    <a:pt x="194" y="6"/>
                  </a:lnTo>
                  <a:lnTo>
                    <a:pt x="206" y="10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4" y="34"/>
                  </a:lnTo>
                  <a:lnTo>
                    <a:pt x="254" y="42"/>
                  </a:lnTo>
                  <a:lnTo>
                    <a:pt x="264" y="54"/>
                  </a:lnTo>
                  <a:lnTo>
                    <a:pt x="272" y="64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2" y="104"/>
                  </a:lnTo>
                  <a:lnTo>
                    <a:pt x="294" y="118"/>
                  </a:lnTo>
                  <a:lnTo>
                    <a:pt x="298" y="132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58"/>
            <p:cNvSpPr>
              <a:spLocks/>
            </p:cNvSpPr>
            <p:nvPr userDrawn="1"/>
          </p:nvSpPr>
          <p:spPr bwMode="auto">
            <a:xfrm>
              <a:off x="3262313" y="1497409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0 w 860"/>
                <a:gd name="T3" fmla="*/ 516 h 860"/>
                <a:gd name="T4" fmla="*/ 826 w 860"/>
                <a:gd name="T5" fmla="*/ 598 h 860"/>
                <a:gd name="T6" fmla="*/ 786 w 860"/>
                <a:gd name="T7" fmla="*/ 670 h 860"/>
                <a:gd name="T8" fmla="*/ 734 w 860"/>
                <a:gd name="T9" fmla="*/ 734 h 860"/>
                <a:gd name="T10" fmla="*/ 670 w 860"/>
                <a:gd name="T11" fmla="*/ 786 h 860"/>
                <a:gd name="T12" fmla="*/ 596 w 860"/>
                <a:gd name="T13" fmla="*/ 826 h 860"/>
                <a:gd name="T14" fmla="*/ 516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4 w 860"/>
                <a:gd name="T23" fmla="*/ 808 h 860"/>
                <a:gd name="T24" fmla="*/ 156 w 860"/>
                <a:gd name="T25" fmla="*/ 762 h 860"/>
                <a:gd name="T26" fmla="*/ 98 w 860"/>
                <a:gd name="T27" fmla="*/ 704 h 860"/>
                <a:gd name="T28" fmla="*/ 52 w 860"/>
                <a:gd name="T29" fmla="*/ 634 h 860"/>
                <a:gd name="T30" fmla="*/ 18 w 860"/>
                <a:gd name="T31" fmla="*/ 558 h 860"/>
                <a:gd name="T32" fmla="*/ 2 w 860"/>
                <a:gd name="T33" fmla="*/ 474 h 860"/>
                <a:gd name="T34" fmla="*/ 0 w 860"/>
                <a:gd name="T35" fmla="*/ 430 h 860"/>
                <a:gd name="T36" fmla="*/ 8 w 860"/>
                <a:gd name="T37" fmla="*/ 344 h 860"/>
                <a:gd name="T38" fmla="*/ 34 w 860"/>
                <a:gd name="T39" fmla="*/ 262 h 860"/>
                <a:gd name="T40" fmla="*/ 72 w 860"/>
                <a:gd name="T41" fmla="*/ 190 h 860"/>
                <a:gd name="T42" fmla="*/ 126 w 860"/>
                <a:gd name="T43" fmla="*/ 126 h 860"/>
                <a:gd name="T44" fmla="*/ 190 w 860"/>
                <a:gd name="T45" fmla="*/ 74 h 860"/>
                <a:gd name="T46" fmla="*/ 262 w 860"/>
                <a:gd name="T47" fmla="*/ 34 h 860"/>
                <a:gd name="T48" fmla="*/ 342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20 h 860"/>
                <a:gd name="T56" fmla="*/ 634 w 860"/>
                <a:gd name="T57" fmla="*/ 52 h 860"/>
                <a:gd name="T58" fmla="*/ 702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0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0" y="516"/>
                  </a:lnTo>
                  <a:lnTo>
                    <a:pt x="840" y="558"/>
                  </a:lnTo>
                  <a:lnTo>
                    <a:pt x="826" y="598"/>
                  </a:lnTo>
                  <a:lnTo>
                    <a:pt x="808" y="634"/>
                  </a:lnTo>
                  <a:lnTo>
                    <a:pt x="786" y="670"/>
                  </a:lnTo>
                  <a:lnTo>
                    <a:pt x="762" y="704"/>
                  </a:lnTo>
                  <a:lnTo>
                    <a:pt x="734" y="734"/>
                  </a:lnTo>
                  <a:lnTo>
                    <a:pt x="702" y="762"/>
                  </a:lnTo>
                  <a:lnTo>
                    <a:pt x="670" y="786"/>
                  </a:lnTo>
                  <a:lnTo>
                    <a:pt x="634" y="808"/>
                  </a:lnTo>
                  <a:lnTo>
                    <a:pt x="596" y="826"/>
                  </a:lnTo>
                  <a:lnTo>
                    <a:pt x="558" y="840"/>
                  </a:lnTo>
                  <a:lnTo>
                    <a:pt x="516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2" y="850"/>
                  </a:lnTo>
                  <a:lnTo>
                    <a:pt x="302" y="840"/>
                  </a:lnTo>
                  <a:lnTo>
                    <a:pt x="262" y="826"/>
                  </a:lnTo>
                  <a:lnTo>
                    <a:pt x="224" y="808"/>
                  </a:lnTo>
                  <a:lnTo>
                    <a:pt x="190" y="786"/>
                  </a:lnTo>
                  <a:lnTo>
                    <a:pt x="156" y="762"/>
                  </a:lnTo>
                  <a:lnTo>
                    <a:pt x="126" y="734"/>
                  </a:lnTo>
                  <a:lnTo>
                    <a:pt x="98" y="704"/>
                  </a:lnTo>
                  <a:lnTo>
                    <a:pt x="72" y="670"/>
                  </a:lnTo>
                  <a:lnTo>
                    <a:pt x="52" y="634"/>
                  </a:lnTo>
                  <a:lnTo>
                    <a:pt x="34" y="598"/>
                  </a:lnTo>
                  <a:lnTo>
                    <a:pt x="18" y="558"/>
                  </a:lnTo>
                  <a:lnTo>
                    <a:pt x="8" y="516"/>
                  </a:lnTo>
                  <a:lnTo>
                    <a:pt x="2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386"/>
                  </a:lnTo>
                  <a:lnTo>
                    <a:pt x="8" y="344"/>
                  </a:lnTo>
                  <a:lnTo>
                    <a:pt x="18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2" y="190"/>
                  </a:lnTo>
                  <a:lnTo>
                    <a:pt x="98" y="156"/>
                  </a:lnTo>
                  <a:lnTo>
                    <a:pt x="126" y="126"/>
                  </a:lnTo>
                  <a:lnTo>
                    <a:pt x="156" y="98"/>
                  </a:lnTo>
                  <a:lnTo>
                    <a:pt x="190" y="74"/>
                  </a:lnTo>
                  <a:lnTo>
                    <a:pt x="224" y="52"/>
                  </a:lnTo>
                  <a:lnTo>
                    <a:pt x="262" y="34"/>
                  </a:lnTo>
                  <a:lnTo>
                    <a:pt x="302" y="20"/>
                  </a:lnTo>
                  <a:lnTo>
                    <a:pt x="342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6" y="8"/>
                  </a:lnTo>
                  <a:lnTo>
                    <a:pt x="558" y="20"/>
                  </a:lnTo>
                  <a:lnTo>
                    <a:pt x="596" y="34"/>
                  </a:lnTo>
                  <a:lnTo>
                    <a:pt x="634" y="52"/>
                  </a:lnTo>
                  <a:lnTo>
                    <a:pt x="670" y="74"/>
                  </a:lnTo>
                  <a:lnTo>
                    <a:pt x="702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6" y="190"/>
                  </a:lnTo>
                  <a:lnTo>
                    <a:pt x="808" y="224"/>
                  </a:lnTo>
                  <a:lnTo>
                    <a:pt x="826" y="262"/>
                  </a:lnTo>
                  <a:lnTo>
                    <a:pt x="840" y="302"/>
                  </a:lnTo>
                  <a:lnTo>
                    <a:pt x="850" y="344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59"/>
            <p:cNvSpPr>
              <a:spLocks/>
            </p:cNvSpPr>
            <p:nvPr userDrawn="1"/>
          </p:nvSpPr>
          <p:spPr bwMode="auto">
            <a:xfrm>
              <a:off x="3478213" y="1862534"/>
              <a:ext cx="933450" cy="933450"/>
            </a:xfrm>
            <a:custGeom>
              <a:avLst/>
              <a:gdLst>
                <a:gd name="T0" fmla="*/ 588 w 588"/>
                <a:gd name="T1" fmla="*/ 294 h 588"/>
                <a:gd name="T2" fmla="*/ 582 w 588"/>
                <a:gd name="T3" fmla="*/ 352 h 588"/>
                <a:gd name="T4" fmla="*/ 564 w 588"/>
                <a:gd name="T5" fmla="*/ 408 h 588"/>
                <a:gd name="T6" fmla="*/ 536 w 588"/>
                <a:gd name="T7" fmla="*/ 458 h 588"/>
                <a:gd name="T8" fmla="*/ 502 w 588"/>
                <a:gd name="T9" fmla="*/ 502 h 588"/>
                <a:gd name="T10" fmla="*/ 458 w 588"/>
                <a:gd name="T11" fmla="*/ 536 h 588"/>
                <a:gd name="T12" fmla="*/ 408 w 588"/>
                <a:gd name="T13" fmla="*/ 564 h 588"/>
                <a:gd name="T14" fmla="*/ 352 w 588"/>
                <a:gd name="T15" fmla="*/ 582 h 588"/>
                <a:gd name="T16" fmla="*/ 294 w 588"/>
                <a:gd name="T17" fmla="*/ 588 h 588"/>
                <a:gd name="T18" fmla="*/ 264 w 588"/>
                <a:gd name="T19" fmla="*/ 586 h 588"/>
                <a:gd name="T20" fmla="*/ 206 w 588"/>
                <a:gd name="T21" fmla="*/ 574 h 588"/>
                <a:gd name="T22" fmla="*/ 154 w 588"/>
                <a:gd name="T23" fmla="*/ 552 h 588"/>
                <a:gd name="T24" fmla="*/ 106 w 588"/>
                <a:gd name="T25" fmla="*/ 520 h 588"/>
                <a:gd name="T26" fmla="*/ 66 w 588"/>
                <a:gd name="T27" fmla="*/ 480 h 588"/>
                <a:gd name="T28" fmla="*/ 36 w 588"/>
                <a:gd name="T29" fmla="*/ 434 h 588"/>
                <a:gd name="T30" fmla="*/ 12 w 588"/>
                <a:gd name="T31" fmla="*/ 380 h 588"/>
                <a:gd name="T32" fmla="*/ 2 w 588"/>
                <a:gd name="T33" fmla="*/ 324 h 588"/>
                <a:gd name="T34" fmla="*/ 0 w 588"/>
                <a:gd name="T35" fmla="*/ 294 h 588"/>
                <a:gd name="T36" fmla="*/ 6 w 588"/>
                <a:gd name="T37" fmla="*/ 234 h 588"/>
                <a:gd name="T38" fmla="*/ 22 w 588"/>
                <a:gd name="T39" fmla="*/ 180 h 588"/>
                <a:gd name="T40" fmla="*/ 50 w 588"/>
                <a:gd name="T41" fmla="*/ 130 h 588"/>
                <a:gd name="T42" fmla="*/ 86 w 588"/>
                <a:gd name="T43" fmla="*/ 86 h 588"/>
                <a:gd name="T44" fmla="*/ 130 w 588"/>
                <a:gd name="T45" fmla="*/ 50 h 588"/>
                <a:gd name="T46" fmla="*/ 180 w 588"/>
                <a:gd name="T47" fmla="*/ 22 h 588"/>
                <a:gd name="T48" fmla="*/ 234 w 588"/>
                <a:gd name="T49" fmla="*/ 6 h 588"/>
                <a:gd name="T50" fmla="*/ 294 w 588"/>
                <a:gd name="T51" fmla="*/ 0 h 588"/>
                <a:gd name="T52" fmla="*/ 324 w 588"/>
                <a:gd name="T53" fmla="*/ 2 h 588"/>
                <a:gd name="T54" fmla="*/ 380 w 588"/>
                <a:gd name="T55" fmla="*/ 12 h 588"/>
                <a:gd name="T56" fmla="*/ 434 w 588"/>
                <a:gd name="T57" fmla="*/ 36 h 588"/>
                <a:gd name="T58" fmla="*/ 480 w 588"/>
                <a:gd name="T59" fmla="*/ 66 h 588"/>
                <a:gd name="T60" fmla="*/ 520 w 588"/>
                <a:gd name="T61" fmla="*/ 106 h 588"/>
                <a:gd name="T62" fmla="*/ 552 w 588"/>
                <a:gd name="T63" fmla="*/ 154 h 588"/>
                <a:gd name="T64" fmla="*/ 574 w 588"/>
                <a:gd name="T65" fmla="*/ 206 h 588"/>
                <a:gd name="T66" fmla="*/ 586 w 588"/>
                <a:gd name="T67" fmla="*/ 264 h 588"/>
                <a:gd name="T68" fmla="*/ 588 w 588"/>
                <a:gd name="T69" fmla="*/ 29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588">
                  <a:moveTo>
                    <a:pt x="588" y="294"/>
                  </a:moveTo>
                  <a:lnTo>
                    <a:pt x="588" y="294"/>
                  </a:lnTo>
                  <a:lnTo>
                    <a:pt x="586" y="324"/>
                  </a:lnTo>
                  <a:lnTo>
                    <a:pt x="582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4"/>
                  </a:lnTo>
                  <a:lnTo>
                    <a:pt x="536" y="458"/>
                  </a:lnTo>
                  <a:lnTo>
                    <a:pt x="520" y="480"/>
                  </a:lnTo>
                  <a:lnTo>
                    <a:pt x="502" y="502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4" y="552"/>
                  </a:lnTo>
                  <a:lnTo>
                    <a:pt x="408" y="564"/>
                  </a:lnTo>
                  <a:lnTo>
                    <a:pt x="380" y="574"/>
                  </a:lnTo>
                  <a:lnTo>
                    <a:pt x="352" y="582"/>
                  </a:lnTo>
                  <a:lnTo>
                    <a:pt x="324" y="586"/>
                  </a:lnTo>
                  <a:lnTo>
                    <a:pt x="294" y="588"/>
                  </a:lnTo>
                  <a:lnTo>
                    <a:pt x="294" y="588"/>
                  </a:lnTo>
                  <a:lnTo>
                    <a:pt x="264" y="586"/>
                  </a:lnTo>
                  <a:lnTo>
                    <a:pt x="234" y="582"/>
                  </a:lnTo>
                  <a:lnTo>
                    <a:pt x="206" y="574"/>
                  </a:lnTo>
                  <a:lnTo>
                    <a:pt x="180" y="564"/>
                  </a:lnTo>
                  <a:lnTo>
                    <a:pt x="154" y="552"/>
                  </a:lnTo>
                  <a:lnTo>
                    <a:pt x="130" y="536"/>
                  </a:lnTo>
                  <a:lnTo>
                    <a:pt x="106" y="520"/>
                  </a:lnTo>
                  <a:lnTo>
                    <a:pt x="86" y="502"/>
                  </a:lnTo>
                  <a:lnTo>
                    <a:pt x="66" y="480"/>
                  </a:lnTo>
                  <a:lnTo>
                    <a:pt x="50" y="458"/>
                  </a:lnTo>
                  <a:lnTo>
                    <a:pt x="36" y="434"/>
                  </a:lnTo>
                  <a:lnTo>
                    <a:pt x="22" y="408"/>
                  </a:lnTo>
                  <a:lnTo>
                    <a:pt x="12" y="380"/>
                  </a:lnTo>
                  <a:lnTo>
                    <a:pt x="6" y="352"/>
                  </a:lnTo>
                  <a:lnTo>
                    <a:pt x="2" y="32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64"/>
                  </a:lnTo>
                  <a:lnTo>
                    <a:pt x="6" y="234"/>
                  </a:lnTo>
                  <a:lnTo>
                    <a:pt x="12" y="206"/>
                  </a:lnTo>
                  <a:lnTo>
                    <a:pt x="22" y="180"/>
                  </a:lnTo>
                  <a:lnTo>
                    <a:pt x="36" y="154"/>
                  </a:lnTo>
                  <a:lnTo>
                    <a:pt x="50" y="130"/>
                  </a:lnTo>
                  <a:lnTo>
                    <a:pt x="66" y="106"/>
                  </a:lnTo>
                  <a:lnTo>
                    <a:pt x="86" y="86"/>
                  </a:lnTo>
                  <a:lnTo>
                    <a:pt x="106" y="66"/>
                  </a:lnTo>
                  <a:lnTo>
                    <a:pt x="130" y="50"/>
                  </a:lnTo>
                  <a:lnTo>
                    <a:pt x="154" y="36"/>
                  </a:lnTo>
                  <a:lnTo>
                    <a:pt x="180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4" y="2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24" y="2"/>
                  </a:lnTo>
                  <a:lnTo>
                    <a:pt x="352" y="6"/>
                  </a:lnTo>
                  <a:lnTo>
                    <a:pt x="380" y="12"/>
                  </a:lnTo>
                  <a:lnTo>
                    <a:pt x="408" y="22"/>
                  </a:lnTo>
                  <a:lnTo>
                    <a:pt x="434" y="36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2" y="86"/>
                  </a:lnTo>
                  <a:lnTo>
                    <a:pt x="520" y="106"/>
                  </a:lnTo>
                  <a:lnTo>
                    <a:pt x="536" y="130"/>
                  </a:lnTo>
                  <a:lnTo>
                    <a:pt x="552" y="154"/>
                  </a:lnTo>
                  <a:lnTo>
                    <a:pt x="564" y="180"/>
                  </a:lnTo>
                  <a:lnTo>
                    <a:pt x="574" y="206"/>
                  </a:lnTo>
                  <a:lnTo>
                    <a:pt x="582" y="234"/>
                  </a:lnTo>
                  <a:lnTo>
                    <a:pt x="586" y="264"/>
                  </a:lnTo>
                  <a:lnTo>
                    <a:pt x="588" y="294"/>
                  </a:lnTo>
                  <a:lnTo>
                    <a:pt x="588" y="294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60"/>
            <p:cNvSpPr>
              <a:spLocks/>
            </p:cNvSpPr>
            <p:nvPr userDrawn="1"/>
          </p:nvSpPr>
          <p:spPr bwMode="auto">
            <a:xfrm>
              <a:off x="3706813" y="2281634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6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8 w 298"/>
                <a:gd name="T13" fmla="*/ 286 h 298"/>
                <a:gd name="T14" fmla="*/ 180 w 298"/>
                <a:gd name="T15" fmla="*/ 294 h 298"/>
                <a:gd name="T16" fmla="*/ 150 w 298"/>
                <a:gd name="T17" fmla="*/ 298 h 298"/>
                <a:gd name="T18" fmla="*/ 134 w 298"/>
                <a:gd name="T19" fmla="*/ 296 h 298"/>
                <a:gd name="T20" fmla="*/ 106 w 298"/>
                <a:gd name="T21" fmla="*/ 290 h 298"/>
                <a:gd name="T22" fmla="*/ 78 w 298"/>
                <a:gd name="T23" fmla="*/ 280 h 298"/>
                <a:gd name="T24" fmla="*/ 54 w 298"/>
                <a:gd name="T25" fmla="*/ 264 h 298"/>
                <a:gd name="T26" fmla="*/ 34 w 298"/>
                <a:gd name="T27" fmla="*/ 244 h 298"/>
                <a:gd name="T28" fmla="*/ 18 w 298"/>
                <a:gd name="T29" fmla="*/ 220 h 298"/>
                <a:gd name="T30" fmla="*/ 8 w 298"/>
                <a:gd name="T31" fmla="*/ 192 h 298"/>
                <a:gd name="T32" fmla="*/ 2 w 298"/>
                <a:gd name="T33" fmla="*/ 164 h 298"/>
                <a:gd name="T34" fmla="*/ 0 w 298"/>
                <a:gd name="T35" fmla="*/ 148 h 298"/>
                <a:gd name="T36" fmla="*/ 4 w 298"/>
                <a:gd name="T37" fmla="*/ 118 h 298"/>
                <a:gd name="T38" fmla="*/ 12 w 298"/>
                <a:gd name="T39" fmla="*/ 90 h 298"/>
                <a:gd name="T40" fmla="*/ 26 w 298"/>
                <a:gd name="T41" fmla="*/ 66 h 298"/>
                <a:gd name="T42" fmla="*/ 44 w 298"/>
                <a:gd name="T43" fmla="*/ 44 h 298"/>
                <a:gd name="T44" fmla="*/ 66 w 298"/>
                <a:gd name="T45" fmla="*/ 26 h 298"/>
                <a:gd name="T46" fmla="*/ 92 w 298"/>
                <a:gd name="T47" fmla="*/ 12 h 298"/>
                <a:gd name="T48" fmla="*/ 120 w 298"/>
                <a:gd name="T49" fmla="*/ 2 h 298"/>
                <a:gd name="T50" fmla="*/ 150 w 298"/>
                <a:gd name="T51" fmla="*/ 0 h 298"/>
                <a:gd name="T52" fmla="*/ 164 w 298"/>
                <a:gd name="T53" fmla="*/ 0 h 298"/>
                <a:gd name="T54" fmla="*/ 194 w 298"/>
                <a:gd name="T55" fmla="*/ 6 h 298"/>
                <a:gd name="T56" fmla="*/ 220 w 298"/>
                <a:gd name="T57" fmla="*/ 18 h 298"/>
                <a:gd name="T58" fmla="*/ 244 w 298"/>
                <a:gd name="T59" fmla="*/ 34 h 298"/>
                <a:gd name="T60" fmla="*/ 264 w 298"/>
                <a:gd name="T61" fmla="*/ 54 h 298"/>
                <a:gd name="T62" fmla="*/ 280 w 298"/>
                <a:gd name="T63" fmla="*/ 78 h 298"/>
                <a:gd name="T64" fmla="*/ 292 w 298"/>
                <a:gd name="T65" fmla="*/ 104 h 298"/>
                <a:gd name="T66" fmla="*/ 298 w 298"/>
                <a:gd name="T67" fmla="*/ 134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8" y="164"/>
                  </a:lnTo>
                  <a:lnTo>
                    <a:pt x="296" y="178"/>
                  </a:lnTo>
                  <a:lnTo>
                    <a:pt x="292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4" y="244"/>
                  </a:lnTo>
                  <a:lnTo>
                    <a:pt x="254" y="254"/>
                  </a:lnTo>
                  <a:lnTo>
                    <a:pt x="244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8" y="286"/>
                  </a:lnTo>
                  <a:lnTo>
                    <a:pt x="194" y="290"/>
                  </a:lnTo>
                  <a:lnTo>
                    <a:pt x="180" y="294"/>
                  </a:lnTo>
                  <a:lnTo>
                    <a:pt x="164" y="296"/>
                  </a:lnTo>
                  <a:lnTo>
                    <a:pt x="150" y="298"/>
                  </a:lnTo>
                  <a:lnTo>
                    <a:pt x="150" y="298"/>
                  </a:lnTo>
                  <a:lnTo>
                    <a:pt x="134" y="296"/>
                  </a:lnTo>
                  <a:lnTo>
                    <a:pt x="120" y="294"/>
                  </a:lnTo>
                  <a:lnTo>
                    <a:pt x="106" y="290"/>
                  </a:lnTo>
                  <a:lnTo>
                    <a:pt x="92" y="286"/>
                  </a:lnTo>
                  <a:lnTo>
                    <a:pt x="78" y="280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4" y="254"/>
                  </a:lnTo>
                  <a:lnTo>
                    <a:pt x="34" y="244"/>
                  </a:lnTo>
                  <a:lnTo>
                    <a:pt x="26" y="232"/>
                  </a:lnTo>
                  <a:lnTo>
                    <a:pt x="18" y="220"/>
                  </a:lnTo>
                  <a:lnTo>
                    <a:pt x="12" y="206"/>
                  </a:lnTo>
                  <a:lnTo>
                    <a:pt x="8" y="192"/>
                  </a:lnTo>
                  <a:lnTo>
                    <a:pt x="4" y="178"/>
                  </a:lnTo>
                  <a:lnTo>
                    <a:pt x="2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134"/>
                  </a:lnTo>
                  <a:lnTo>
                    <a:pt x="4" y="118"/>
                  </a:lnTo>
                  <a:lnTo>
                    <a:pt x="8" y="104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6"/>
                  </a:lnTo>
                  <a:lnTo>
                    <a:pt x="34" y="54"/>
                  </a:lnTo>
                  <a:lnTo>
                    <a:pt x="44" y="44"/>
                  </a:lnTo>
                  <a:lnTo>
                    <a:pt x="54" y="34"/>
                  </a:lnTo>
                  <a:lnTo>
                    <a:pt x="66" y="26"/>
                  </a:lnTo>
                  <a:lnTo>
                    <a:pt x="78" y="18"/>
                  </a:lnTo>
                  <a:lnTo>
                    <a:pt x="92" y="12"/>
                  </a:lnTo>
                  <a:lnTo>
                    <a:pt x="106" y="6"/>
                  </a:lnTo>
                  <a:lnTo>
                    <a:pt x="120" y="2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0"/>
                  </a:lnTo>
                  <a:lnTo>
                    <a:pt x="180" y="2"/>
                  </a:lnTo>
                  <a:lnTo>
                    <a:pt x="194" y="6"/>
                  </a:lnTo>
                  <a:lnTo>
                    <a:pt x="208" y="12"/>
                  </a:lnTo>
                  <a:lnTo>
                    <a:pt x="220" y="18"/>
                  </a:lnTo>
                  <a:lnTo>
                    <a:pt x="232" y="26"/>
                  </a:lnTo>
                  <a:lnTo>
                    <a:pt x="244" y="34"/>
                  </a:lnTo>
                  <a:lnTo>
                    <a:pt x="254" y="44"/>
                  </a:lnTo>
                  <a:lnTo>
                    <a:pt x="264" y="54"/>
                  </a:lnTo>
                  <a:lnTo>
                    <a:pt x="272" y="66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2" y="104"/>
                  </a:lnTo>
                  <a:lnTo>
                    <a:pt x="296" y="118"/>
                  </a:lnTo>
                  <a:lnTo>
                    <a:pt x="298" y="134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Rectangle 61"/>
            <p:cNvSpPr>
              <a:spLocks noChangeArrowheads="1"/>
            </p:cNvSpPr>
            <p:nvPr userDrawn="1"/>
          </p:nvSpPr>
          <p:spPr bwMode="auto">
            <a:xfrm>
              <a:off x="6929438" y="4627959"/>
              <a:ext cx="82550" cy="2257425"/>
            </a:xfrm>
            <a:prstGeom prst="rect">
              <a:avLst/>
            </a:pr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Rectangle 62"/>
            <p:cNvSpPr>
              <a:spLocks noChangeArrowheads="1"/>
            </p:cNvSpPr>
            <p:nvPr userDrawn="1"/>
          </p:nvSpPr>
          <p:spPr bwMode="auto">
            <a:xfrm>
              <a:off x="6929438" y="1357709"/>
              <a:ext cx="82550" cy="2193925"/>
            </a:xfrm>
            <a:prstGeom prst="rect">
              <a:avLst/>
            </a:pr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Rectangle 63"/>
            <p:cNvSpPr>
              <a:spLocks noChangeArrowheads="1"/>
            </p:cNvSpPr>
            <p:nvPr userDrawn="1"/>
          </p:nvSpPr>
          <p:spPr bwMode="auto">
            <a:xfrm>
              <a:off x="6697663" y="6164659"/>
              <a:ext cx="53975" cy="720725"/>
            </a:xfrm>
            <a:prstGeom prst="rect">
              <a:avLst/>
            </a:pr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Rectangle 64"/>
            <p:cNvSpPr>
              <a:spLocks noChangeArrowheads="1"/>
            </p:cNvSpPr>
            <p:nvPr userDrawn="1"/>
          </p:nvSpPr>
          <p:spPr bwMode="auto">
            <a:xfrm>
              <a:off x="8215313" y="2688034"/>
              <a:ext cx="79375" cy="4197350"/>
            </a:xfrm>
            <a:prstGeom prst="rect">
              <a:avLst/>
            </a:pr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Rectangle 66"/>
            <p:cNvSpPr>
              <a:spLocks noChangeArrowheads="1"/>
            </p:cNvSpPr>
            <p:nvPr userDrawn="1"/>
          </p:nvSpPr>
          <p:spPr bwMode="auto">
            <a:xfrm>
              <a:off x="5332413" y="1773634"/>
              <a:ext cx="79375" cy="1438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Rectangle 67"/>
            <p:cNvSpPr>
              <a:spLocks noChangeArrowheads="1"/>
            </p:cNvSpPr>
            <p:nvPr userDrawn="1"/>
          </p:nvSpPr>
          <p:spPr bwMode="auto">
            <a:xfrm>
              <a:off x="6037263" y="4815284"/>
              <a:ext cx="63500" cy="2070100"/>
            </a:xfrm>
            <a:prstGeom prst="rect">
              <a:avLst/>
            </a:pr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Rectangle 68"/>
            <p:cNvSpPr>
              <a:spLocks noChangeArrowheads="1"/>
            </p:cNvSpPr>
            <p:nvPr userDrawn="1"/>
          </p:nvSpPr>
          <p:spPr bwMode="auto">
            <a:xfrm>
              <a:off x="6037263" y="3024584"/>
              <a:ext cx="63500" cy="485775"/>
            </a:xfrm>
            <a:prstGeom prst="rect">
              <a:avLst/>
            </a:pr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Rectangle 69"/>
            <p:cNvSpPr>
              <a:spLocks noChangeArrowheads="1"/>
            </p:cNvSpPr>
            <p:nvPr userDrawn="1"/>
          </p:nvSpPr>
          <p:spPr bwMode="auto">
            <a:xfrm>
              <a:off x="5033963" y="5596334"/>
              <a:ext cx="57150" cy="1289050"/>
            </a:xfrm>
            <a:prstGeom prst="rect">
              <a:avLst/>
            </a:pr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Rectangle 70"/>
            <p:cNvSpPr>
              <a:spLocks noChangeArrowheads="1"/>
            </p:cNvSpPr>
            <p:nvPr userDrawn="1"/>
          </p:nvSpPr>
          <p:spPr bwMode="auto">
            <a:xfrm>
              <a:off x="7824788" y="5882084"/>
              <a:ext cx="57150" cy="1003300"/>
            </a:xfrm>
            <a:prstGeom prst="rect">
              <a:avLst/>
            </a:pr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Rectangle 71"/>
            <p:cNvSpPr>
              <a:spLocks noChangeArrowheads="1"/>
            </p:cNvSpPr>
            <p:nvPr userDrawn="1"/>
          </p:nvSpPr>
          <p:spPr bwMode="auto">
            <a:xfrm>
              <a:off x="5513388" y="1011634"/>
              <a:ext cx="57150" cy="5873750"/>
            </a:xfrm>
            <a:prstGeom prst="rect">
              <a:avLst/>
            </a:pr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Rectangle 72"/>
            <p:cNvSpPr>
              <a:spLocks noChangeArrowheads="1"/>
            </p:cNvSpPr>
            <p:nvPr userDrawn="1"/>
          </p:nvSpPr>
          <p:spPr bwMode="auto">
            <a:xfrm>
              <a:off x="8666163" y="4024709"/>
              <a:ext cx="22225" cy="2860675"/>
            </a:xfrm>
            <a:prstGeom prst="rect">
              <a:avLst/>
            </a:pr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74"/>
            <p:cNvSpPr>
              <a:spLocks/>
            </p:cNvSpPr>
            <p:nvPr userDrawn="1"/>
          </p:nvSpPr>
          <p:spPr bwMode="auto">
            <a:xfrm>
              <a:off x="8367713" y="4599384"/>
              <a:ext cx="190500" cy="187325"/>
            </a:xfrm>
            <a:custGeom>
              <a:avLst/>
              <a:gdLst>
                <a:gd name="T0" fmla="*/ 114 w 120"/>
                <a:gd name="T1" fmla="*/ 36 h 118"/>
                <a:gd name="T2" fmla="*/ 114 w 120"/>
                <a:gd name="T3" fmla="*/ 36 h 118"/>
                <a:gd name="T4" fmla="*/ 118 w 120"/>
                <a:gd name="T5" fmla="*/ 48 h 118"/>
                <a:gd name="T6" fmla="*/ 120 w 120"/>
                <a:gd name="T7" fmla="*/ 60 h 118"/>
                <a:gd name="T8" fmla="*/ 118 w 120"/>
                <a:gd name="T9" fmla="*/ 72 h 118"/>
                <a:gd name="T10" fmla="*/ 114 w 120"/>
                <a:gd name="T11" fmla="*/ 82 h 118"/>
                <a:gd name="T12" fmla="*/ 110 w 120"/>
                <a:gd name="T13" fmla="*/ 92 h 118"/>
                <a:gd name="T14" fmla="*/ 102 w 120"/>
                <a:gd name="T15" fmla="*/ 100 h 118"/>
                <a:gd name="T16" fmla="*/ 92 w 120"/>
                <a:gd name="T17" fmla="*/ 108 h 118"/>
                <a:gd name="T18" fmla="*/ 82 w 120"/>
                <a:gd name="T19" fmla="*/ 114 h 118"/>
                <a:gd name="T20" fmla="*/ 82 w 120"/>
                <a:gd name="T21" fmla="*/ 114 h 118"/>
                <a:gd name="T22" fmla="*/ 70 w 120"/>
                <a:gd name="T23" fmla="*/ 118 h 118"/>
                <a:gd name="T24" fmla="*/ 60 w 120"/>
                <a:gd name="T25" fmla="*/ 118 h 118"/>
                <a:gd name="T26" fmla="*/ 48 w 120"/>
                <a:gd name="T27" fmla="*/ 116 h 118"/>
                <a:gd name="T28" fmla="*/ 36 w 120"/>
                <a:gd name="T29" fmla="*/ 114 h 118"/>
                <a:gd name="T30" fmla="*/ 26 w 120"/>
                <a:gd name="T31" fmla="*/ 108 h 118"/>
                <a:gd name="T32" fmla="*/ 18 w 120"/>
                <a:gd name="T33" fmla="*/ 100 h 118"/>
                <a:gd name="T34" fmla="*/ 10 w 120"/>
                <a:gd name="T35" fmla="*/ 92 h 118"/>
                <a:gd name="T36" fmla="*/ 6 w 120"/>
                <a:gd name="T37" fmla="*/ 82 h 118"/>
                <a:gd name="T38" fmla="*/ 6 w 120"/>
                <a:gd name="T39" fmla="*/ 82 h 118"/>
                <a:gd name="T40" fmla="*/ 2 w 120"/>
                <a:gd name="T41" fmla="*/ 70 h 118"/>
                <a:gd name="T42" fmla="*/ 0 w 120"/>
                <a:gd name="T43" fmla="*/ 58 h 118"/>
                <a:gd name="T44" fmla="*/ 2 w 120"/>
                <a:gd name="T45" fmla="*/ 46 h 118"/>
                <a:gd name="T46" fmla="*/ 6 w 120"/>
                <a:gd name="T47" fmla="*/ 36 h 118"/>
                <a:gd name="T48" fmla="*/ 10 w 120"/>
                <a:gd name="T49" fmla="*/ 26 h 118"/>
                <a:gd name="T50" fmla="*/ 18 w 120"/>
                <a:gd name="T51" fmla="*/ 16 h 118"/>
                <a:gd name="T52" fmla="*/ 28 w 120"/>
                <a:gd name="T53" fmla="*/ 10 h 118"/>
                <a:gd name="T54" fmla="*/ 38 w 120"/>
                <a:gd name="T55" fmla="*/ 4 h 118"/>
                <a:gd name="T56" fmla="*/ 38 w 120"/>
                <a:gd name="T57" fmla="*/ 4 h 118"/>
                <a:gd name="T58" fmla="*/ 50 w 120"/>
                <a:gd name="T59" fmla="*/ 0 h 118"/>
                <a:gd name="T60" fmla="*/ 60 w 120"/>
                <a:gd name="T61" fmla="*/ 0 h 118"/>
                <a:gd name="T62" fmla="*/ 72 w 120"/>
                <a:gd name="T63" fmla="*/ 0 h 118"/>
                <a:gd name="T64" fmla="*/ 84 w 120"/>
                <a:gd name="T65" fmla="*/ 4 h 118"/>
                <a:gd name="T66" fmla="*/ 94 w 120"/>
                <a:gd name="T67" fmla="*/ 10 h 118"/>
                <a:gd name="T68" fmla="*/ 102 w 120"/>
                <a:gd name="T69" fmla="*/ 16 h 118"/>
                <a:gd name="T70" fmla="*/ 110 w 120"/>
                <a:gd name="T71" fmla="*/ 26 h 118"/>
                <a:gd name="T72" fmla="*/ 114 w 120"/>
                <a:gd name="T73" fmla="*/ 36 h 118"/>
                <a:gd name="T74" fmla="*/ 114 w 120"/>
                <a:gd name="T75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18">
                  <a:moveTo>
                    <a:pt x="114" y="36"/>
                  </a:move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10" y="92"/>
                  </a:lnTo>
                  <a:lnTo>
                    <a:pt x="102" y="100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70" y="118"/>
                  </a:lnTo>
                  <a:lnTo>
                    <a:pt x="60" y="118"/>
                  </a:lnTo>
                  <a:lnTo>
                    <a:pt x="48" y="116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0"/>
                  </a:lnTo>
                  <a:lnTo>
                    <a:pt x="10" y="9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6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6"/>
                  </a:lnTo>
                  <a:lnTo>
                    <a:pt x="110" y="26"/>
                  </a:lnTo>
                  <a:lnTo>
                    <a:pt x="114" y="36"/>
                  </a:lnTo>
                  <a:lnTo>
                    <a:pt x="114" y="36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75"/>
            <p:cNvSpPr>
              <a:spLocks/>
            </p:cNvSpPr>
            <p:nvPr userDrawn="1"/>
          </p:nvSpPr>
          <p:spPr bwMode="auto">
            <a:xfrm>
              <a:off x="5005388" y="1579959"/>
              <a:ext cx="762000" cy="762000"/>
            </a:xfrm>
            <a:custGeom>
              <a:avLst/>
              <a:gdLst>
                <a:gd name="T0" fmla="*/ 472 w 480"/>
                <a:gd name="T1" fmla="*/ 134 h 480"/>
                <a:gd name="T2" fmla="*/ 438 w 480"/>
                <a:gd name="T3" fmla="*/ 120 h 480"/>
                <a:gd name="T4" fmla="*/ 382 w 480"/>
                <a:gd name="T5" fmla="*/ 118 h 480"/>
                <a:gd name="T6" fmla="*/ 362 w 480"/>
                <a:gd name="T7" fmla="*/ 98 h 480"/>
                <a:gd name="T8" fmla="*/ 362 w 480"/>
                <a:gd name="T9" fmla="*/ 42 h 480"/>
                <a:gd name="T10" fmla="*/ 348 w 480"/>
                <a:gd name="T11" fmla="*/ 8 h 480"/>
                <a:gd name="T12" fmla="*/ 330 w 480"/>
                <a:gd name="T13" fmla="*/ 0 h 480"/>
                <a:gd name="T14" fmla="*/ 296 w 480"/>
                <a:gd name="T15" fmla="*/ 14 h 480"/>
                <a:gd name="T16" fmla="*/ 256 w 480"/>
                <a:gd name="T17" fmla="*/ 54 h 480"/>
                <a:gd name="T18" fmla="*/ 228 w 480"/>
                <a:gd name="T19" fmla="*/ 54 h 480"/>
                <a:gd name="T20" fmla="*/ 188 w 480"/>
                <a:gd name="T21" fmla="*/ 14 h 480"/>
                <a:gd name="T22" fmla="*/ 154 w 480"/>
                <a:gd name="T23" fmla="*/ 0 h 480"/>
                <a:gd name="T24" fmla="*/ 136 w 480"/>
                <a:gd name="T25" fmla="*/ 6 h 480"/>
                <a:gd name="T26" fmla="*/ 120 w 480"/>
                <a:gd name="T27" fmla="*/ 40 h 480"/>
                <a:gd name="T28" fmla="*/ 120 w 480"/>
                <a:gd name="T29" fmla="*/ 98 h 480"/>
                <a:gd name="T30" fmla="*/ 100 w 480"/>
                <a:gd name="T31" fmla="*/ 116 h 480"/>
                <a:gd name="T32" fmla="*/ 44 w 480"/>
                <a:gd name="T33" fmla="*/ 116 h 480"/>
                <a:gd name="T34" fmla="*/ 8 w 480"/>
                <a:gd name="T35" fmla="*/ 132 h 480"/>
                <a:gd name="T36" fmla="*/ 2 w 480"/>
                <a:gd name="T37" fmla="*/ 148 h 480"/>
                <a:gd name="T38" fmla="*/ 16 w 480"/>
                <a:gd name="T39" fmla="*/ 184 h 480"/>
                <a:gd name="T40" fmla="*/ 54 w 480"/>
                <a:gd name="T41" fmla="*/ 224 h 480"/>
                <a:gd name="T42" fmla="*/ 54 w 480"/>
                <a:gd name="T43" fmla="*/ 252 h 480"/>
                <a:gd name="T44" fmla="*/ 14 w 480"/>
                <a:gd name="T45" fmla="*/ 292 h 480"/>
                <a:gd name="T46" fmla="*/ 0 w 480"/>
                <a:gd name="T47" fmla="*/ 326 h 480"/>
                <a:gd name="T48" fmla="*/ 8 w 480"/>
                <a:gd name="T49" fmla="*/ 344 h 480"/>
                <a:gd name="T50" fmla="*/ 42 w 480"/>
                <a:gd name="T51" fmla="*/ 360 h 480"/>
                <a:gd name="T52" fmla="*/ 98 w 480"/>
                <a:gd name="T53" fmla="*/ 360 h 480"/>
                <a:gd name="T54" fmla="*/ 118 w 480"/>
                <a:gd name="T55" fmla="*/ 380 h 480"/>
                <a:gd name="T56" fmla="*/ 118 w 480"/>
                <a:gd name="T57" fmla="*/ 436 h 480"/>
                <a:gd name="T58" fmla="*/ 132 w 480"/>
                <a:gd name="T59" fmla="*/ 470 h 480"/>
                <a:gd name="T60" fmla="*/ 150 w 480"/>
                <a:gd name="T61" fmla="*/ 478 h 480"/>
                <a:gd name="T62" fmla="*/ 184 w 480"/>
                <a:gd name="T63" fmla="*/ 464 h 480"/>
                <a:gd name="T64" fmla="*/ 224 w 480"/>
                <a:gd name="T65" fmla="*/ 424 h 480"/>
                <a:gd name="T66" fmla="*/ 252 w 480"/>
                <a:gd name="T67" fmla="*/ 424 h 480"/>
                <a:gd name="T68" fmla="*/ 292 w 480"/>
                <a:gd name="T69" fmla="*/ 466 h 480"/>
                <a:gd name="T70" fmla="*/ 328 w 480"/>
                <a:gd name="T71" fmla="*/ 480 h 480"/>
                <a:gd name="T72" fmla="*/ 346 w 480"/>
                <a:gd name="T73" fmla="*/ 472 h 480"/>
                <a:gd name="T74" fmla="*/ 360 w 480"/>
                <a:gd name="T75" fmla="*/ 438 h 480"/>
                <a:gd name="T76" fmla="*/ 360 w 480"/>
                <a:gd name="T77" fmla="*/ 382 h 480"/>
                <a:gd name="T78" fmla="*/ 380 w 480"/>
                <a:gd name="T79" fmla="*/ 362 h 480"/>
                <a:gd name="T80" fmla="*/ 436 w 480"/>
                <a:gd name="T81" fmla="*/ 362 h 480"/>
                <a:gd name="T82" fmla="*/ 472 w 480"/>
                <a:gd name="T83" fmla="*/ 348 h 480"/>
                <a:gd name="T84" fmla="*/ 478 w 480"/>
                <a:gd name="T85" fmla="*/ 330 h 480"/>
                <a:gd name="T86" fmla="*/ 466 w 480"/>
                <a:gd name="T87" fmla="*/ 294 h 480"/>
                <a:gd name="T88" fmla="*/ 426 w 480"/>
                <a:gd name="T89" fmla="*/ 254 h 480"/>
                <a:gd name="T90" fmla="*/ 426 w 480"/>
                <a:gd name="T91" fmla="*/ 226 h 480"/>
                <a:gd name="T92" fmla="*/ 466 w 480"/>
                <a:gd name="T93" fmla="*/ 186 h 480"/>
                <a:gd name="T94" fmla="*/ 480 w 480"/>
                <a:gd name="T95" fmla="*/ 15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0" h="480">
                  <a:moveTo>
                    <a:pt x="478" y="142"/>
                  </a:moveTo>
                  <a:lnTo>
                    <a:pt x="478" y="142"/>
                  </a:lnTo>
                  <a:lnTo>
                    <a:pt x="472" y="134"/>
                  </a:lnTo>
                  <a:lnTo>
                    <a:pt x="464" y="128"/>
                  </a:lnTo>
                  <a:lnTo>
                    <a:pt x="452" y="122"/>
                  </a:lnTo>
                  <a:lnTo>
                    <a:pt x="438" y="120"/>
                  </a:lnTo>
                  <a:lnTo>
                    <a:pt x="422" y="118"/>
                  </a:lnTo>
                  <a:lnTo>
                    <a:pt x="404" y="118"/>
                  </a:lnTo>
                  <a:lnTo>
                    <a:pt x="382" y="118"/>
                  </a:lnTo>
                  <a:lnTo>
                    <a:pt x="360" y="122"/>
                  </a:lnTo>
                  <a:lnTo>
                    <a:pt x="360" y="122"/>
                  </a:lnTo>
                  <a:lnTo>
                    <a:pt x="362" y="98"/>
                  </a:lnTo>
                  <a:lnTo>
                    <a:pt x="364" y="78"/>
                  </a:lnTo>
                  <a:lnTo>
                    <a:pt x="364" y="60"/>
                  </a:lnTo>
                  <a:lnTo>
                    <a:pt x="362" y="42"/>
                  </a:lnTo>
                  <a:lnTo>
                    <a:pt x="360" y="28"/>
                  </a:lnTo>
                  <a:lnTo>
                    <a:pt x="354" y="16"/>
                  </a:lnTo>
                  <a:lnTo>
                    <a:pt x="348" y="8"/>
                  </a:lnTo>
                  <a:lnTo>
                    <a:pt x="340" y="2"/>
                  </a:lnTo>
                  <a:lnTo>
                    <a:pt x="340" y="2"/>
                  </a:lnTo>
                  <a:lnTo>
                    <a:pt x="330" y="0"/>
                  </a:lnTo>
                  <a:lnTo>
                    <a:pt x="320" y="2"/>
                  </a:lnTo>
                  <a:lnTo>
                    <a:pt x="308" y="6"/>
                  </a:lnTo>
                  <a:lnTo>
                    <a:pt x="296" y="14"/>
                  </a:lnTo>
                  <a:lnTo>
                    <a:pt x="282" y="24"/>
                  </a:lnTo>
                  <a:lnTo>
                    <a:pt x="270" y="38"/>
                  </a:lnTo>
                  <a:lnTo>
                    <a:pt x="256" y="54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28" y="54"/>
                  </a:lnTo>
                  <a:lnTo>
                    <a:pt x="214" y="38"/>
                  </a:lnTo>
                  <a:lnTo>
                    <a:pt x="200" y="24"/>
                  </a:lnTo>
                  <a:lnTo>
                    <a:pt x="188" y="14"/>
                  </a:lnTo>
                  <a:lnTo>
                    <a:pt x="176" y="6"/>
                  </a:lnTo>
                  <a:lnTo>
                    <a:pt x="164" y="0"/>
                  </a:lnTo>
                  <a:lnTo>
                    <a:pt x="154" y="0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136" y="6"/>
                  </a:lnTo>
                  <a:lnTo>
                    <a:pt x="128" y="16"/>
                  </a:lnTo>
                  <a:lnTo>
                    <a:pt x="124" y="26"/>
                  </a:lnTo>
                  <a:lnTo>
                    <a:pt x="120" y="40"/>
                  </a:lnTo>
                  <a:lnTo>
                    <a:pt x="118" y="58"/>
                  </a:lnTo>
                  <a:lnTo>
                    <a:pt x="118" y="76"/>
                  </a:lnTo>
                  <a:lnTo>
                    <a:pt x="120" y="98"/>
                  </a:lnTo>
                  <a:lnTo>
                    <a:pt x="122" y="120"/>
                  </a:lnTo>
                  <a:lnTo>
                    <a:pt x="122" y="120"/>
                  </a:lnTo>
                  <a:lnTo>
                    <a:pt x="100" y="116"/>
                  </a:lnTo>
                  <a:lnTo>
                    <a:pt x="78" y="116"/>
                  </a:lnTo>
                  <a:lnTo>
                    <a:pt x="60" y="116"/>
                  </a:lnTo>
                  <a:lnTo>
                    <a:pt x="44" y="116"/>
                  </a:lnTo>
                  <a:lnTo>
                    <a:pt x="30" y="120"/>
                  </a:lnTo>
                  <a:lnTo>
                    <a:pt x="18" y="124"/>
                  </a:lnTo>
                  <a:lnTo>
                    <a:pt x="8" y="132"/>
                  </a:lnTo>
                  <a:lnTo>
                    <a:pt x="4" y="140"/>
                  </a:lnTo>
                  <a:lnTo>
                    <a:pt x="4" y="140"/>
                  </a:lnTo>
                  <a:lnTo>
                    <a:pt x="2" y="148"/>
                  </a:lnTo>
                  <a:lnTo>
                    <a:pt x="2" y="160"/>
                  </a:lnTo>
                  <a:lnTo>
                    <a:pt x="8" y="172"/>
                  </a:lnTo>
                  <a:lnTo>
                    <a:pt x="16" y="184"/>
                  </a:lnTo>
                  <a:lnTo>
                    <a:pt x="26" y="196"/>
                  </a:lnTo>
                  <a:lnTo>
                    <a:pt x="38" y="210"/>
                  </a:lnTo>
                  <a:lnTo>
                    <a:pt x="54" y="224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54" y="252"/>
                  </a:lnTo>
                  <a:lnTo>
                    <a:pt x="38" y="266"/>
                  </a:lnTo>
                  <a:lnTo>
                    <a:pt x="26" y="278"/>
                  </a:lnTo>
                  <a:lnTo>
                    <a:pt x="14" y="292"/>
                  </a:lnTo>
                  <a:lnTo>
                    <a:pt x="6" y="304"/>
                  </a:lnTo>
                  <a:lnTo>
                    <a:pt x="2" y="316"/>
                  </a:lnTo>
                  <a:lnTo>
                    <a:pt x="0" y="326"/>
                  </a:lnTo>
                  <a:lnTo>
                    <a:pt x="2" y="336"/>
                  </a:lnTo>
                  <a:lnTo>
                    <a:pt x="2" y="336"/>
                  </a:lnTo>
                  <a:lnTo>
                    <a:pt x="8" y="344"/>
                  </a:lnTo>
                  <a:lnTo>
                    <a:pt x="16" y="350"/>
                  </a:lnTo>
                  <a:lnTo>
                    <a:pt x="28" y="356"/>
                  </a:lnTo>
                  <a:lnTo>
                    <a:pt x="42" y="360"/>
                  </a:lnTo>
                  <a:lnTo>
                    <a:pt x="58" y="360"/>
                  </a:lnTo>
                  <a:lnTo>
                    <a:pt x="78" y="362"/>
                  </a:lnTo>
                  <a:lnTo>
                    <a:pt x="98" y="360"/>
                  </a:lnTo>
                  <a:lnTo>
                    <a:pt x="122" y="356"/>
                  </a:lnTo>
                  <a:lnTo>
                    <a:pt x="122" y="356"/>
                  </a:lnTo>
                  <a:lnTo>
                    <a:pt x="118" y="380"/>
                  </a:lnTo>
                  <a:lnTo>
                    <a:pt x="116" y="400"/>
                  </a:lnTo>
                  <a:lnTo>
                    <a:pt x="116" y="420"/>
                  </a:lnTo>
                  <a:lnTo>
                    <a:pt x="118" y="436"/>
                  </a:lnTo>
                  <a:lnTo>
                    <a:pt x="120" y="450"/>
                  </a:lnTo>
                  <a:lnTo>
                    <a:pt x="126" y="462"/>
                  </a:lnTo>
                  <a:lnTo>
                    <a:pt x="132" y="470"/>
                  </a:lnTo>
                  <a:lnTo>
                    <a:pt x="140" y="476"/>
                  </a:lnTo>
                  <a:lnTo>
                    <a:pt x="140" y="476"/>
                  </a:lnTo>
                  <a:lnTo>
                    <a:pt x="150" y="478"/>
                  </a:lnTo>
                  <a:lnTo>
                    <a:pt x="160" y="476"/>
                  </a:lnTo>
                  <a:lnTo>
                    <a:pt x="172" y="472"/>
                  </a:lnTo>
                  <a:lnTo>
                    <a:pt x="184" y="464"/>
                  </a:lnTo>
                  <a:lnTo>
                    <a:pt x="198" y="454"/>
                  </a:lnTo>
                  <a:lnTo>
                    <a:pt x="212" y="440"/>
                  </a:lnTo>
                  <a:lnTo>
                    <a:pt x="224" y="424"/>
                  </a:lnTo>
                  <a:lnTo>
                    <a:pt x="240" y="406"/>
                  </a:lnTo>
                  <a:lnTo>
                    <a:pt x="240" y="406"/>
                  </a:lnTo>
                  <a:lnTo>
                    <a:pt x="252" y="424"/>
                  </a:lnTo>
                  <a:lnTo>
                    <a:pt x="266" y="440"/>
                  </a:lnTo>
                  <a:lnTo>
                    <a:pt x="280" y="454"/>
                  </a:lnTo>
                  <a:lnTo>
                    <a:pt x="292" y="466"/>
                  </a:lnTo>
                  <a:lnTo>
                    <a:pt x="304" y="472"/>
                  </a:lnTo>
                  <a:lnTo>
                    <a:pt x="316" y="478"/>
                  </a:lnTo>
                  <a:lnTo>
                    <a:pt x="328" y="480"/>
                  </a:lnTo>
                  <a:lnTo>
                    <a:pt x="336" y="478"/>
                  </a:lnTo>
                  <a:lnTo>
                    <a:pt x="336" y="478"/>
                  </a:lnTo>
                  <a:lnTo>
                    <a:pt x="346" y="472"/>
                  </a:lnTo>
                  <a:lnTo>
                    <a:pt x="352" y="464"/>
                  </a:lnTo>
                  <a:lnTo>
                    <a:pt x="356" y="452"/>
                  </a:lnTo>
                  <a:lnTo>
                    <a:pt x="360" y="438"/>
                  </a:lnTo>
                  <a:lnTo>
                    <a:pt x="362" y="422"/>
                  </a:lnTo>
                  <a:lnTo>
                    <a:pt x="362" y="402"/>
                  </a:lnTo>
                  <a:lnTo>
                    <a:pt x="360" y="382"/>
                  </a:lnTo>
                  <a:lnTo>
                    <a:pt x="358" y="358"/>
                  </a:lnTo>
                  <a:lnTo>
                    <a:pt x="358" y="358"/>
                  </a:lnTo>
                  <a:lnTo>
                    <a:pt x="380" y="362"/>
                  </a:lnTo>
                  <a:lnTo>
                    <a:pt x="402" y="364"/>
                  </a:lnTo>
                  <a:lnTo>
                    <a:pt x="420" y="364"/>
                  </a:lnTo>
                  <a:lnTo>
                    <a:pt x="436" y="362"/>
                  </a:lnTo>
                  <a:lnTo>
                    <a:pt x="452" y="358"/>
                  </a:lnTo>
                  <a:lnTo>
                    <a:pt x="462" y="354"/>
                  </a:lnTo>
                  <a:lnTo>
                    <a:pt x="472" y="348"/>
                  </a:lnTo>
                  <a:lnTo>
                    <a:pt x="476" y="340"/>
                  </a:lnTo>
                  <a:lnTo>
                    <a:pt x="476" y="340"/>
                  </a:lnTo>
                  <a:lnTo>
                    <a:pt x="478" y="330"/>
                  </a:lnTo>
                  <a:lnTo>
                    <a:pt x="478" y="318"/>
                  </a:lnTo>
                  <a:lnTo>
                    <a:pt x="472" y="308"/>
                  </a:lnTo>
                  <a:lnTo>
                    <a:pt x="466" y="294"/>
                  </a:lnTo>
                  <a:lnTo>
                    <a:pt x="454" y="282"/>
                  </a:lnTo>
                  <a:lnTo>
                    <a:pt x="442" y="268"/>
                  </a:lnTo>
                  <a:lnTo>
                    <a:pt x="426" y="254"/>
                  </a:lnTo>
                  <a:lnTo>
                    <a:pt x="408" y="240"/>
                  </a:lnTo>
                  <a:lnTo>
                    <a:pt x="408" y="240"/>
                  </a:lnTo>
                  <a:lnTo>
                    <a:pt x="426" y="226"/>
                  </a:lnTo>
                  <a:lnTo>
                    <a:pt x="442" y="212"/>
                  </a:lnTo>
                  <a:lnTo>
                    <a:pt x="456" y="200"/>
                  </a:lnTo>
                  <a:lnTo>
                    <a:pt x="466" y="186"/>
                  </a:lnTo>
                  <a:lnTo>
                    <a:pt x="474" y="174"/>
                  </a:lnTo>
                  <a:lnTo>
                    <a:pt x="478" y="162"/>
                  </a:lnTo>
                  <a:lnTo>
                    <a:pt x="480" y="152"/>
                  </a:lnTo>
                  <a:lnTo>
                    <a:pt x="478" y="142"/>
                  </a:lnTo>
                  <a:lnTo>
                    <a:pt x="478" y="142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76"/>
            <p:cNvSpPr>
              <a:spLocks/>
            </p:cNvSpPr>
            <p:nvPr userDrawn="1"/>
          </p:nvSpPr>
          <p:spPr bwMode="auto">
            <a:xfrm>
              <a:off x="5303838" y="1875234"/>
              <a:ext cx="168275" cy="168275"/>
            </a:xfrm>
            <a:custGeom>
              <a:avLst/>
              <a:gdLst>
                <a:gd name="T0" fmla="*/ 102 w 106"/>
                <a:gd name="T1" fmla="*/ 34 h 106"/>
                <a:gd name="T2" fmla="*/ 102 w 106"/>
                <a:gd name="T3" fmla="*/ 34 h 106"/>
                <a:gd name="T4" fmla="*/ 104 w 106"/>
                <a:gd name="T5" fmla="*/ 44 h 106"/>
                <a:gd name="T6" fmla="*/ 106 w 106"/>
                <a:gd name="T7" fmla="*/ 54 h 106"/>
                <a:gd name="T8" fmla="*/ 104 w 106"/>
                <a:gd name="T9" fmla="*/ 64 h 106"/>
                <a:gd name="T10" fmla="*/ 100 w 106"/>
                <a:gd name="T11" fmla="*/ 74 h 106"/>
                <a:gd name="T12" fmla="*/ 96 w 106"/>
                <a:gd name="T13" fmla="*/ 82 h 106"/>
                <a:gd name="T14" fmla="*/ 90 w 106"/>
                <a:gd name="T15" fmla="*/ 90 h 106"/>
                <a:gd name="T16" fmla="*/ 82 w 106"/>
                <a:gd name="T17" fmla="*/ 98 h 106"/>
                <a:gd name="T18" fmla="*/ 72 w 106"/>
                <a:gd name="T19" fmla="*/ 102 h 106"/>
                <a:gd name="T20" fmla="*/ 72 w 106"/>
                <a:gd name="T21" fmla="*/ 102 h 106"/>
                <a:gd name="T22" fmla="*/ 62 w 106"/>
                <a:gd name="T23" fmla="*/ 106 h 106"/>
                <a:gd name="T24" fmla="*/ 52 w 106"/>
                <a:gd name="T25" fmla="*/ 106 h 106"/>
                <a:gd name="T26" fmla="*/ 42 w 106"/>
                <a:gd name="T27" fmla="*/ 106 h 106"/>
                <a:gd name="T28" fmla="*/ 32 w 106"/>
                <a:gd name="T29" fmla="*/ 102 h 106"/>
                <a:gd name="T30" fmla="*/ 22 w 106"/>
                <a:gd name="T31" fmla="*/ 98 h 106"/>
                <a:gd name="T32" fmla="*/ 14 w 106"/>
                <a:gd name="T33" fmla="*/ 90 h 106"/>
                <a:gd name="T34" fmla="*/ 8 w 106"/>
                <a:gd name="T35" fmla="*/ 82 h 106"/>
                <a:gd name="T36" fmla="*/ 4 w 106"/>
                <a:gd name="T37" fmla="*/ 74 h 106"/>
                <a:gd name="T38" fmla="*/ 4 w 106"/>
                <a:gd name="T39" fmla="*/ 74 h 106"/>
                <a:gd name="T40" fmla="*/ 0 w 106"/>
                <a:gd name="T41" fmla="*/ 62 h 106"/>
                <a:gd name="T42" fmla="*/ 0 w 106"/>
                <a:gd name="T43" fmla="*/ 52 h 106"/>
                <a:gd name="T44" fmla="*/ 0 w 106"/>
                <a:gd name="T45" fmla="*/ 42 h 106"/>
                <a:gd name="T46" fmla="*/ 4 w 106"/>
                <a:gd name="T47" fmla="*/ 32 h 106"/>
                <a:gd name="T48" fmla="*/ 8 w 106"/>
                <a:gd name="T49" fmla="*/ 24 h 106"/>
                <a:gd name="T50" fmla="*/ 14 w 106"/>
                <a:gd name="T51" fmla="*/ 16 h 106"/>
                <a:gd name="T52" fmla="*/ 22 w 106"/>
                <a:gd name="T53" fmla="*/ 10 h 106"/>
                <a:gd name="T54" fmla="*/ 32 w 106"/>
                <a:gd name="T55" fmla="*/ 4 h 106"/>
                <a:gd name="T56" fmla="*/ 32 w 106"/>
                <a:gd name="T57" fmla="*/ 4 h 106"/>
                <a:gd name="T58" fmla="*/ 42 w 106"/>
                <a:gd name="T59" fmla="*/ 2 h 106"/>
                <a:gd name="T60" fmla="*/ 52 w 106"/>
                <a:gd name="T61" fmla="*/ 0 h 106"/>
                <a:gd name="T62" fmla="*/ 64 w 106"/>
                <a:gd name="T63" fmla="*/ 2 h 106"/>
                <a:gd name="T64" fmla="*/ 72 w 106"/>
                <a:gd name="T65" fmla="*/ 4 h 106"/>
                <a:gd name="T66" fmla="*/ 82 w 106"/>
                <a:gd name="T67" fmla="*/ 10 h 106"/>
                <a:gd name="T68" fmla="*/ 90 w 106"/>
                <a:gd name="T69" fmla="*/ 16 h 106"/>
                <a:gd name="T70" fmla="*/ 96 w 106"/>
                <a:gd name="T71" fmla="*/ 24 h 106"/>
                <a:gd name="T72" fmla="*/ 102 w 106"/>
                <a:gd name="T73" fmla="*/ 34 h 106"/>
                <a:gd name="T74" fmla="*/ 102 w 106"/>
                <a:gd name="T75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" h="106">
                  <a:moveTo>
                    <a:pt x="102" y="34"/>
                  </a:moveTo>
                  <a:lnTo>
                    <a:pt x="102" y="34"/>
                  </a:lnTo>
                  <a:lnTo>
                    <a:pt x="104" y="44"/>
                  </a:lnTo>
                  <a:lnTo>
                    <a:pt x="106" y="54"/>
                  </a:lnTo>
                  <a:lnTo>
                    <a:pt x="104" y="64"/>
                  </a:lnTo>
                  <a:lnTo>
                    <a:pt x="100" y="74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2" y="98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62" y="106"/>
                  </a:lnTo>
                  <a:lnTo>
                    <a:pt x="52" y="106"/>
                  </a:lnTo>
                  <a:lnTo>
                    <a:pt x="42" y="106"/>
                  </a:lnTo>
                  <a:lnTo>
                    <a:pt x="32" y="102"/>
                  </a:lnTo>
                  <a:lnTo>
                    <a:pt x="22" y="98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2" y="10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64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90" y="16"/>
                  </a:lnTo>
                  <a:lnTo>
                    <a:pt x="96" y="24"/>
                  </a:lnTo>
                  <a:lnTo>
                    <a:pt x="102" y="34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003E22"/>
            </a:solidFill>
            <a:ln w="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Rectangle 77"/>
            <p:cNvSpPr>
              <a:spLocks noChangeArrowheads="1"/>
            </p:cNvSpPr>
            <p:nvPr userDrawn="1"/>
          </p:nvSpPr>
          <p:spPr bwMode="auto">
            <a:xfrm>
              <a:off x="5084763" y="4643834"/>
              <a:ext cx="15875" cy="2235200"/>
            </a:xfrm>
            <a:prstGeom prst="rect">
              <a:avLst/>
            </a:pr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Rectangle 78"/>
            <p:cNvSpPr>
              <a:spLocks noChangeArrowheads="1"/>
            </p:cNvSpPr>
            <p:nvPr userDrawn="1"/>
          </p:nvSpPr>
          <p:spPr bwMode="auto">
            <a:xfrm>
              <a:off x="5084763" y="2910458"/>
              <a:ext cx="15875" cy="590550"/>
            </a:xfrm>
            <a:prstGeom prst="rect">
              <a:avLst/>
            </a:pr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79"/>
            <p:cNvSpPr>
              <a:spLocks/>
            </p:cNvSpPr>
            <p:nvPr userDrawn="1"/>
          </p:nvSpPr>
          <p:spPr bwMode="auto">
            <a:xfrm>
              <a:off x="4938713" y="2742183"/>
              <a:ext cx="307975" cy="311150"/>
            </a:xfrm>
            <a:custGeom>
              <a:avLst/>
              <a:gdLst>
                <a:gd name="T0" fmla="*/ 194 w 194"/>
                <a:gd name="T1" fmla="*/ 58 h 196"/>
                <a:gd name="T2" fmla="*/ 188 w 194"/>
                <a:gd name="T3" fmla="*/ 52 h 196"/>
                <a:gd name="T4" fmla="*/ 164 w 194"/>
                <a:gd name="T5" fmla="*/ 48 h 196"/>
                <a:gd name="T6" fmla="*/ 146 w 194"/>
                <a:gd name="T7" fmla="*/ 50 h 196"/>
                <a:gd name="T8" fmla="*/ 146 w 194"/>
                <a:gd name="T9" fmla="*/ 18 h 196"/>
                <a:gd name="T10" fmla="*/ 140 w 194"/>
                <a:gd name="T11" fmla="*/ 4 h 196"/>
                <a:gd name="T12" fmla="*/ 138 w 194"/>
                <a:gd name="T13" fmla="*/ 2 h 196"/>
                <a:gd name="T14" fmla="*/ 130 w 194"/>
                <a:gd name="T15" fmla="*/ 2 h 196"/>
                <a:gd name="T16" fmla="*/ 108 w 194"/>
                <a:gd name="T17" fmla="*/ 16 h 196"/>
                <a:gd name="T18" fmla="*/ 98 w 194"/>
                <a:gd name="T19" fmla="*/ 30 h 196"/>
                <a:gd name="T20" fmla="*/ 76 w 194"/>
                <a:gd name="T21" fmla="*/ 6 h 196"/>
                <a:gd name="T22" fmla="*/ 62 w 194"/>
                <a:gd name="T23" fmla="*/ 0 h 196"/>
                <a:gd name="T24" fmla="*/ 58 w 194"/>
                <a:gd name="T25" fmla="*/ 2 h 196"/>
                <a:gd name="T26" fmla="*/ 52 w 194"/>
                <a:gd name="T27" fmla="*/ 6 h 196"/>
                <a:gd name="T28" fmla="*/ 48 w 194"/>
                <a:gd name="T29" fmla="*/ 32 h 196"/>
                <a:gd name="T30" fmla="*/ 50 w 194"/>
                <a:gd name="T31" fmla="*/ 50 h 196"/>
                <a:gd name="T32" fmla="*/ 16 w 194"/>
                <a:gd name="T33" fmla="*/ 48 h 196"/>
                <a:gd name="T34" fmla="*/ 2 w 194"/>
                <a:gd name="T35" fmla="*/ 54 h 196"/>
                <a:gd name="T36" fmla="*/ 0 w 194"/>
                <a:gd name="T37" fmla="*/ 58 h 196"/>
                <a:gd name="T38" fmla="*/ 0 w 194"/>
                <a:gd name="T39" fmla="*/ 66 h 196"/>
                <a:gd name="T40" fmla="*/ 14 w 194"/>
                <a:gd name="T41" fmla="*/ 86 h 196"/>
                <a:gd name="T42" fmla="*/ 28 w 194"/>
                <a:gd name="T43" fmla="*/ 98 h 196"/>
                <a:gd name="T44" fmla="*/ 4 w 194"/>
                <a:gd name="T45" fmla="*/ 120 h 196"/>
                <a:gd name="T46" fmla="*/ 0 w 194"/>
                <a:gd name="T47" fmla="*/ 134 h 196"/>
                <a:gd name="T48" fmla="*/ 0 w 194"/>
                <a:gd name="T49" fmla="*/ 138 h 196"/>
                <a:gd name="T50" fmla="*/ 6 w 194"/>
                <a:gd name="T51" fmla="*/ 144 h 196"/>
                <a:gd name="T52" fmla="*/ 30 w 194"/>
                <a:gd name="T53" fmla="*/ 148 h 196"/>
                <a:gd name="T54" fmla="*/ 48 w 194"/>
                <a:gd name="T55" fmla="*/ 146 h 196"/>
                <a:gd name="T56" fmla="*/ 46 w 194"/>
                <a:gd name="T57" fmla="*/ 178 h 196"/>
                <a:gd name="T58" fmla="*/ 52 w 194"/>
                <a:gd name="T59" fmla="*/ 192 h 196"/>
                <a:gd name="T60" fmla="*/ 56 w 194"/>
                <a:gd name="T61" fmla="*/ 194 h 196"/>
                <a:gd name="T62" fmla="*/ 64 w 194"/>
                <a:gd name="T63" fmla="*/ 194 h 196"/>
                <a:gd name="T64" fmla="*/ 86 w 194"/>
                <a:gd name="T65" fmla="*/ 180 h 196"/>
                <a:gd name="T66" fmla="*/ 96 w 194"/>
                <a:gd name="T67" fmla="*/ 166 h 196"/>
                <a:gd name="T68" fmla="*/ 118 w 194"/>
                <a:gd name="T69" fmla="*/ 190 h 196"/>
                <a:gd name="T70" fmla="*/ 132 w 194"/>
                <a:gd name="T71" fmla="*/ 196 h 196"/>
                <a:gd name="T72" fmla="*/ 136 w 194"/>
                <a:gd name="T73" fmla="*/ 196 h 196"/>
                <a:gd name="T74" fmla="*/ 142 w 194"/>
                <a:gd name="T75" fmla="*/ 190 h 196"/>
                <a:gd name="T76" fmla="*/ 146 w 194"/>
                <a:gd name="T77" fmla="*/ 164 h 196"/>
                <a:gd name="T78" fmla="*/ 144 w 194"/>
                <a:gd name="T79" fmla="*/ 146 h 196"/>
                <a:gd name="T80" fmla="*/ 178 w 194"/>
                <a:gd name="T81" fmla="*/ 148 h 196"/>
                <a:gd name="T82" fmla="*/ 192 w 194"/>
                <a:gd name="T83" fmla="*/ 142 h 196"/>
                <a:gd name="T84" fmla="*/ 194 w 194"/>
                <a:gd name="T85" fmla="*/ 138 h 196"/>
                <a:gd name="T86" fmla="*/ 194 w 194"/>
                <a:gd name="T87" fmla="*/ 130 h 196"/>
                <a:gd name="T88" fmla="*/ 178 w 194"/>
                <a:gd name="T89" fmla="*/ 110 h 196"/>
                <a:gd name="T90" fmla="*/ 166 w 194"/>
                <a:gd name="T91" fmla="*/ 98 h 196"/>
                <a:gd name="T92" fmla="*/ 188 w 194"/>
                <a:gd name="T93" fmla="*/ 76 h 196"/>
                <a:gd name="T94" fmla="*/ 194 w 194"/>
                <a:gd name="T95" fmla="*/ 62 h 196"/>
                <a:gd name="T96" fmla="*/ 194 w 194"/>
                <a:gd name="T97" fmla="*/ 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196">
                  <a:moveTo>
                    <a:pt x="194" y="58"/>
                  </a:moveTo>
                  <a:lnTo>
                    <a:pt x="194" y="58"/>
                  </a:lnTo>
                  <a:lnTo>
                    <a:pt x="192" y="56"/>
                  </a:lnTo>
                  <a:lnTo>
                    <a:pt x="188" y="52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6" y="18"/>
                  </a:lnTo>
                  <a:lnTo>
                    <a:pt x="144" y="8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08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6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2" y="6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6" y="76"/>
                  </a:lnTo>
                  <a:lnTo>
                    <a:pt x="14" y="8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4" y="108"/>
                  </a:lnTo>
                  <a:lnTo>
                    <a:pt x="4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0" y="14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64"/>
                  </a:lnTo>
                  <a:lnTo>
                    <a:pt x="46" y="178"/>
                  </a:lnTo>
                  <a:lnTo>
                    <a:pt x="50" y="188"/>
                  </a:lnTo>
                  <a:lnTo>
                    <a:pt x="52" y="192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60" y="196"/>
                  </a:lnTo>
                  <a:lnTo>
                    <a:pt x="64" y="194"/>
                  </a:lnTo>
                  <a:lnTo>
                    <a:pt x="74" y="190"/>
                  </a:lnTo>
                  <a:lnTo>
                    <a:pt x="86" y="180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108" y="180"/>
                  </a:lnTo>
                  <a:lnTo>
                    <a:pt x="118" y="190"/>
                  </a:lnTo>
                  <a:lnTo>
                    <a:pt x="128" y="196"/>
                  </a:lnTo>
                  <a:lnTo>
                    <a:pt x="132" y="196"/>
                  </a:lnTo>
                  <a:lnTo>
                    <a:pt x="136" y="196"/>
                  </a:lnTo>
                  <a:lnTo>
                    <a:pt x="136" y="196"/>
                  </a:lnTo>
                  <a:lnTo>
                    <a:pt x="140" y="192"/>
                  </a:lnTo>
                  <a:lnTo>
                    <a:pt x="142" y="190"/>
                  </a:lnTo>
                  <a:lnTo>
                    <a:pt x="146" y="180"/>
                  </a:lnTo>
                  <a:lnTo>
                    <a:pt x="146" y="164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62" y="148"/>
                  </a:lnTo>
                  <a:lnTo>
                    <a:pt x="178" y="148"/>
                  </a:lnTo>
                  <a:lnTo>
                    <a:pt x="188" y="144"/>
                  </a:lnTo>
                  <a:lnTo>
                    <a:pt x="192" y="14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0"/>
                  </a:lnTo>
                  <a:lnTo>
                    <a:pt x="188" y="120"/>
                  </a:lnTo>
                  <a:lnTo>
                    <a:pt x="178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88" y="76"/>
                  </a:lnTo>
                  <a:lnTo>
                    <a:pt x="194" y="68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58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80"/>
            <p:cNvSpPr>
              <a:spLocks/>
            </p:cNvSpPr>
            <p:nvPr userDrawn="1"/>
          </p:nvSpPr>
          <p:spPr bwMode="auto">
            <a:xfrm>
              <a:off x="5059363" y="2862833"/>
              <a:ext cx="66675" cy="69850"/>
            </a:xfrm>
            <a:custGeom>
              <a:avLst/>
              <a:gdLst>
                <a:gd name="T0" fmla="*/ 40 w 42"/>
                <a:gd name="T1" fmla="*/ 14 h 44"/>
                <a:gd name="T2" fmla="*/ 40 w 42"/>
                <a:gd name="T3" fmla="*/ 14 h 44"/>
                <a:gd name="T4" fmla="*/ 42 w 42"/>
                <a:gd name="T5" fmla="*/ 22 h 44"/>
                <a:gd name="T6" fmla="*/ 40 w 42"/>
                <a:gd name="T7" fmla="*/ 30 h 44"/>
                <a:gd name="T8" fmla="*/ 36 w 42"/>
                <a:gd name="T9" fmla="*/ 38 h 44"/>
                <a:gd name="T10" fmla="*/ 30 w 42"/>
                <a:gd name="T11" fmla="*/ 42 h 44"/>
                <a:gd name="T12" fmla="*/ 30 w 42"/>
                <a:gd name="T13" fmla="*/ 42 h 44"/>
                <a:gd name="T14" fmla="*/ 20 w 42"/>
                <a:gd name="T15" fmla="*/ 44 h 44"/>
                <a:gd name="T16" fmla="*/ 12 w 42"/>
                <a:gd name="T17" fmla="*/ 42 h 44"/>
                <a:gd name="T18" fmla="*/ 6 w 42"/>
                <a:gd name="T19" fmla="*/ 38 h 44"/>
                <a:gd name="T20" fmla="*/ 0 w 42"/>
                <a:gd name="T21" fmla="*/ 30 h 44"/>
                <a:gd name="T22" fmla="*/ 0 w 42"/>
                <a:gd name="T23" fmla="*/ 30 h 44"/>
                <a:gd name="T24" fmla="*/ 0 w 42"/>
                <a:gd name="T25" fmla="*/ 22 h 44"/>
                <a:gd name="T26" fmla="*/ 2 w 42"/>
                <a:gd name="T27" fmla="*/ 14 h 44"/>
                <a:gd name="T28" fmla="*/ 6 w 42"/>
                <a:gd name="T29" fmla="*/ 6 h 44"/>
                <a:gd name="T30" fmla="*/ 12 w 42"/>
                <a:gd name="T31" fmla="*/ 2 h 44"/>
                <a:gd name="T32" fmla="*/ 12 w 42"/>
                <a:gd name="T33" fmla="*/ 2 h 44"/>
                <a:gd name="T34" fmla="*/ 22 w 42"/>
                <a:gd name="T35" fmla="*/ 0 h 44"/>
                <a:gd name="T36" fmla="*/ 30 w 42"/>
                <a:gd name="T37" fmla="*/ 2 h 44"/>
                <a:gd name="T38" fmla="*/ 36 w 42"/>
                <a:gd name="T39" fmla="*/ 6 h 44"/>
                <a:gd name="T40" fmla="*/ 40 w 42"/>
                <a:gd name="T41" fmla="*/ 14 h 44"/>
                <a:gd name="T42" fmla="*/ 40 w 42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40" y="14"/>
                  </a:moveTo>
                  <a:lnTo>
                    <a:pt x="40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82"/>
            <p:cNvSpPr>
              <a:spLocks/>
            </p:cNvSpPr>
            <p:nvPr userDrawn="1"/>
          </p:nvSpPr>
          <p:spPr bwMode="auto">
            <a:xfrm>
              <a:off x="7999413" y="932259"/>
              <a:ext cx="307975" cy="311150"/>
            </a:xfrm>
            <a:custGeom>
              <a:avLst/>
              <a:gdLst>
                <a:gd name="T0" fmla="*/ 194 w 194"/>
                <a:gd name="T1" fmla="*/ 58 h 196"/>
                <a:gd name="T2" fmla="*/ 188 w 194"/>
                <a:gd name="T3" fmla="*/ 52 h 196"/>
                <a:gd name="T4" fmla="*/ 164 w 194"/>
                <a:gd name="T5" fmla="*/ 48 h 196"/>
                <a:gd name="T6" fmla="*/ 146 w 194"/>
                <a:gd name="T7" fmla="*/ 50 h 196"/>
                <a:gd name="T8" fmla="*/ 146 w 194"/>
                <a:gd name="T9" fmla="*/ 18 h 196"/>
                <a:gd name="T10" fmla="*/ 142 w 194"/>
                <a:gd name="T11" fmla="*/ 4 h 196"/>
                <a:gd name="T12" fmla="*/ 138 w 194"/>
                <a:gd name="T13" fmla="*/ 2 h 196"/>
                <a:gd name="T14" fmla="*/ 130 w 194"/>
                <a:gd name="T15" fmla="*/ 2 h 196"/>
                <a:gd name="T16" fmla="*/ 108 w 194"/>
                <a:gd name="T17" fmla="*/ 16 h 196"/>
                <a:gd name="T18" fmla="*/ 98 w 194"/>
                <a:gd name="T19" fmla="*/ 30 h 196"/>
                <a:gd name="T20" fmla="*/ 76 w 194"/>
                <a:gd name="T21" fmla="*/ 6 h 196"/>
                <a:gd name="T22" fmla="*/ 62 w 194"/>
                <a:gd name="T23" fmla="*/ 0 h 196"/>
                <a:gd name="T24" fmla="*/ 58 w 194"/>
                <a:gd name="T25" fmla="*/ 0 h 196"/>
                <a:gd name="T26" fmla="*/ 52 w 194"/>
                <a:gd name="T27" fmla="*/ 6 h 196"/>
                <a:gd name="T28" fmla="*/ 48 w 194"/>
                <a:gd name="T29" fmla="*/ 32 h 196"/>
                <a:gd name="T30" fmla="*/ 50 w 194"/>
                <a:gd name="T31" fmla="*/ 50 h 196"/>
                <a:gd name="T32" fmla="*/ 16 w 194"/>
                <a:gd name="T33" fmla="*/ 48 h 196"/>
                <a:gd name="T34" fmla="*/ 2 w 194"/>
                <a:gd name="T35" fmla="*/ 54 h 196"/>
                <a:gd name="T36" fmla="*/ 0 w 194"/>
                <a:gd name="T37" fmla="*/ 58 h 196"/>
                <a:gd name="T38" fmla="*/ 0 w 194"/>
                <a:gd name="T39" fmla="*/ 66 h 196"/>
                <a:gd name="T40" fmla="*/ 16 w 194"/>
                <a:gd name="T41" fmla="*/ 86 h 196"/>
                <a:gd name="T42" fmla="*/ 28 w 194"/>
                <a:gd name="T43" fmla="*/ 98 h 196"/>
                <a:gd name="T44" fmla="*/ 6 w 194"/>
                <a:gd name="T45" fmla="*/ 120 h 196"/>
                <a:gd name="T46" fmla="*/ 0 w 194"/>
                <a:gd name="T47" fmla="*/ 134 h 196"/>
                <a:gd name="T48" fmla="*/ 0 w 194"/>
                <a:gd name="T49" fmla="*/ 138 h 196"/>
                <a:gd name="T50" fmla="*/ 6 w 194"/>
                <a:gd name="T51" fmla="*/ 144 h 196"/>
                <a:gd name="T52" fmla="*/ 30 w 194"/>
                <a:gd name="T53" fmla="*/ 148 h 196"/>
                <a:gd name="T54" fmla="*/ 48 w 194"/>
                <a:gd name="T55" fmla="*/ 146 h 196"/>
                <a:gd name="T56" fmla="*/ 48 w 194"/>
                <a:gd name="T57" fmla="*/ 178 h 196"/>
                <a:gd name="T58" fmla="*/ 54 w 194"/>
                <a:gd name="T59" fmla="*/ 192 h 196"/>
                <a:gd name="T60" fmla="*/ 56 w 194"/>
                <a:gd name="T61" fmla="*/ 194 h 196"/>
                <a:gd name="T62" fmla="*/ 64 w 194"/>
                <a:gd name="T63" fmla="*/ 194 h 196"/>
                <a:gd name="T64" fmla="*/ 86 w 194"/>
                <a:gd name="T65" fmla="*/ 180 h 196"/>
                <a:gd name="T66" fmla="*/ 96 w 194"/>
                <a:gd name="T67" fmla="*/ 166 h 196"/>
                <a:gd name="T68" fmla="*/ 118 w 194"/>
                <a:gd name="T69" fmla="*/ 190 h 196"/>
                <a:gd name="T70" fmla="*/ 132 w 194"/>
                <a:gd name="T71" fmla="*/ 196 h 196"/>
                <a:gd name="T72" fmla="*/ 136 w 194"/>
                <a:gd name="T73" fmla="*/ 194 h 196"/>
                <a:gd name="T74" fmla="*/ 142 w 194"/>
                <a:gd name="T75" fmla="*/ 190 h 196"/>
                <a:gd name="T76" fmla="*/ 146 w 194"/>
                <a:gd name="T77" fmla="*/ 164 h 196"/>
                <a:gd name="T78" fmla="*/ 144 w 194"/>
                <a:gd name="T79" fmla="*/ 146 h 196"/>
                <a:gd name="T80" fmla="*/ 178 w 194"/>
                <a:gd name="T81" fmla="*/ 148 h 196"/>
                <a:gd name="T82" fmla="*/ 192 w 194"/>
                <a:gd name="T83" fmla="*/ 142 h 196"/>
                <a:gd name="T84" fmla="*/ 194 w 194"/>
                <a:gd name="T85" fmla="*/ 138 h 196"/>
                <a:gd name="T86" fmla="*/ 194 w 194"/>
                <a:gd name="T87" fmla="*/ 130 h 196"/>
                <a:gd name="T88" fmla="*/ 180 w 194"/>
                <a:gd name="T89" fmla="*/ 110 h 196"/>
                <a:gd name="T90" fmla="*/ 166 w 194"/>
                <a:gd name="T91" fmla="*/ 98 h 196"/>
                <a:gd name="T92" fmla="*/ 190 w 194"/>
                <a:gd name="T93" fmla="*/ 76 h 196"/>
                <a:gd name="T94" fmla="*/ 194 w 194"/>
                <a:gd name="T95" fmla="*/ 62 h 196"/>
                <a:gd name="T96" fmla="*/ 194 w 194"/>
                <a:gd name="T97" fmla="*/ 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196">
                  <a:moveTo>
                    <a:pt x="194" y="58"/>
                  </a:moveTo>
                  <a:lnTo>
                    <a:pt x="194" y="58"/>
                  </a:lnTo>
                  <a:lnTo>
                    <a:pt x="192" y="56"/>
                  </a:lnTo>
                  <a:lnTo>
                    <a:pt x="188" y="52"/>
                  </a:lnTo>
                  <a:lnTo>
                    <a:pt x="178" y="48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6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08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6" y="16"/>
                  </a:lnTo>
                  <a:lnTo>
                    <a:pt x="76" y="6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4" y="108"/>
                  </a:lnTo>
                  <a:lnTo>
                    <a:pt x="6" y="120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6" y="144"/>
                  </a:lnTo>
                  <a:lnTo>
                    <a:pt x="16" y="146"/>
                  </a:lnTo>
                  <a:lnTo>
                    <a:pt x="30" y="14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64"/>
                  </a:lnTo>
                  <a:lnTo>
                    <a:pt x="48" y="178"/>
                  </a:lnTo>
                  <a:lnTo>
                    <a:pt x="50" y="188"/>
                  </a:lnTo>
                  <a:lnTo>
                    <a:pt x="54" y="192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60" y="196"/>
                  </a:lnTo>
                  <a:lnTo>
                    <a:pt x="64" y="194"/>
                  </a:lnTo>
                  <a:lnTo>
                    <a:pt x="74" y="190"/>
                  </a:lnTo>
                  <a:lnTo>
                    <a:pt x="86" y="180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108" y="180"/>
                  </a:lnTo>
                  <a:lnTo>
                    <a:pt x="118" y="190"/>
                  </a:lnTo>
                  <a:lnTo>
                    <a:pt x="128" y="194"/>
                  </a:lnTo>
                  <a:lnTo>
                    <a:pt x="132" y="196"/>
                  </a:lnTo>
                  <a:lnTo>
                    <a:pt x="136" y="194"/>
                  </a:lnTo>
                  <a:lnTo>
                    <a:pt x="136" y="194"/>
                  </a:lnTo>
                  <a:lnTo>
                    <a:pt x="140" y="192"/>
                  </a:lnTo>
                  <a:lnTo>
                    <a:pt x="142" y="190"/>
                  </a:lnTo>
                  <a:lnTo>
                    <a:pt x="146" y="178"/>
                  </a:lnTo>
                  <a:lnTo>
                    <a:pt x="146" y="164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62" y="148"/>
                  </a:lnTo>
                  <a:lnTo>
                    <a:pt x="178" y="148"/>
                  </a:lnTo>
                  <a:lnTo>
                    <a:pt x="188" y="144"/>
                  </a:lnTo>
                  <a:lnTo>
                    <a:pt x="192" y="14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4"/>
                  </a:lnTo>
                  <a:lnTo>
                    <a:pt x="194" y="130"/>
                  </a:lnTo>
                  <a:lnTo>
                    <a:pt x="188" y="120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6"/>
                  </a:lnTo>
                  <a:lnTo>
                    <a:pt x="194" y="66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83"/>
            <p:cNvSpPr>
              <a:spLocks/>
            </p:cNvSpPr>
            <p:nvPr userDrawn="1"/>
          </p:nvSpPr>
          <p:spPr bwMode="auto">
            <a:xfrm>
              <a:off x="8120063" y="1052909"/>
              <a:ext cx="66675" cy="69850"/>
            </a:xfrm>
            <a:custGeom>
              <a:avLst/>
              <a:gdLst>
                <a:gd name="T0" fmla="*/ 42 w 42"/>
                <a:gd name="T1" fmla="*/ 14 h 44"/>
                <a:gd name="T2" fmla="*/ 42 w 42"/>
                <a:gd name="T3" fmla="*/ 14 h 44"/>
                <a:gd name="T4" fmla="*/ 42 w 42"/>
                <a:gd name="T5" fmla="*/ 22 h 44"/>
                <a:gd name="T6" fmla="*/ 40 w 42"/>
                <a:gd name="T7" fmla="*/ 30 h 44"/>
                <a:gd name="T8" fmla="*/ 36 w 42"/>
                <a:gd name="T9" fmla="*/ 38 h 44"/>
                <a:gd name="T10" fmla="*/ 30 w 42"/>
                <a:gd name="T11" fmla="*/ 42 h 44"/>
                <a:gd name="T12" fmla="*/ 30 w 42"/>
                <a:gd name="T13" fmla="*/ 42 h 44"/>
                <a:gd name="T14" fmla="*/ 20 w 42"/>
                <a:gd name="T15" fmla="*/ 44 h 44"/>
                <a:gd name="T16" fmla="*/ 12 w 42"/>
                <a:gd name="T17" fmla="*/ 42 h 44"/>
                <a:gd name="T18" fmla="*/ 6 w 42"/>
                <a:gd name="T19" fmla="*/ 38 h 44"/>
                <a:gd name="T20" fmla="*/ 2 w 42"/>
                <a:gd name="T21" fmla="*/ 30 h 44"/>
                <a:gd name="T22" fmla="*/ 2 w 42"/>
                <a:gd name="T23" fmla="*/ 30 h 44"/>
                <a:gd name="T24" fmla="*/ 0 w 42"/>
                <a:gd name="T25" fmla="*/ 22 h 44"/>
                <a:gd name="T26" fmla="*/ 2 w 42"/>
                <a:gd name="T27" fmla="*/ 14 h 44"/>
                <a:gd name="T28" fmla="*/ 6 w 42"/>
                <a:gd name="T29" fmla="*/ 6 h 44"/>
                <a:gd name="T30" fmla="*/ 12 w 42"/>
                <a:gd name="T31" fmla="*/ 2 h 44"/>
                <a:gd name="T32" fmla="*/ 12 w 42"/>
                <a:gd name="T33" fmla="*/ 2 h 44"/>
                <a:gd name="T34" fmla="*/ 22 w 42"/>
                <a:gd name="T35" fmla="*/ 0 h 44"/>
                <a:gd name="T36" fmla="*/ 30 w 42"/>
                <a:gd name="T37" fmla="*/ 2 h 44"/>
                <a:gd name="T38" fmla="*/ 36 w 42"/>
                <a:gd name="T39" fmla="*/ 6 h 44"/>
                <a:gd name="T40" fmla="*/ 42 w 42"/>
                <a:gd name="T41" fmla="*/ 14 h 44"/>
                <a:gd name="T42" fmla="*/ 42 w 42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42" y="14"/>
                  </a:moveTo>
                  <a:lnTo>
                    <a:pt x="42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Rectangle 84"/>
            <p:cNvSpPr>
              <a:spLocks noChangeArrowheads="1"/>
            </p:cNvSpPr>
            <p:nvPr userDrawn="1"/>
          </p:nvSpPr>
          <p:spPr bwMode="auto">
            <a:xfrm>
              <a:off x="7310438" y="4548584"/>
              <a:ext cx="15875" cy="2330450"/>
            </a:xfrm>
            <a:prstGeom prst="rect">
              <a:avLst/>
            </a:pr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Rectangle 85"/>
            <p:cNvSpPr>
              <a:spLocks noChangeArrowheads="1"/>
            </p:cNvSpPr>
            <p:nvPr userDrawn="1"/>
          </p:nvSpPr>
          <p:spPr bwMode="auto">
            <a:xfrm>
              <a:off x="7310438" y="2889250"/>
              <a:ext cx="15875" cy="539750"/>
            </a:xfrm>
            <a:prstGeom prst="rect">
              <a:avLst/>
            </a:pr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Rectangle 86"/>
            <p:cNvSpPr>
              <a:spLocks noChangeArrowheads="1"/>
            </p:cNvSpPr>
            <p:nvPr userDrawn="1"/>
          </p:nvSpPr>
          <p:spPr bwMode="auto">
            <a:xfrm>
              <a:off x="6491288" y="4856559"/>
              <a:ext cx="22225" cy="2028825"/>
            </a:xfrm>
            <a:prstGeom prst="rect">
              <a:avLst/>
            </a:pr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87"/>
            <p:cNvSpPr>
              <a:spLocks/>
            </p:cNvSpPr>
            <p:nvPr userDrawn="1"/>
          </p:nvSpPr>
          <p:spPr bwMode="auto">
            <a:xfrm>
              <a:off x="7164388" y="2679700"/>
              <a:ext cx="307975" cy="311150"/>
            </a:xfrm>
            <a:custGeom>
              <a:avLst/>
              <a:gdLst>
                <a:gd name="T0" fmla="*/ 194 w 194"/>
                <a:gd name="T1" fmla="*/ 58 h 196"/>
                <a:gd name="T2" fmla="*/ 188 w 194"/>
                <a:gd name="T3" fmla="*/ 52 h 196"/>
                <a:gd name="T4" fmla="*/ 164 w 194"/>
                <a:gd name="T5" fmla="*/ 48 h 196"/>
                <a:gd name="T6" fmla="*/ 146 w 194"/>
                <a:gd name="T7" fmla="*/ 50 h 196"/>
                <a:gd name="T8" fmla="*/ 148 w 194"/>
                <a:gd name="T9" fmla="*/ 18 h 196"/>
                <a:gd name="T10" fmla="*/ 142 w 194"/>
                <a:gd name="T11" fmla="*/ 4 h 196"/>
                <a:gd name="T12" fmla="*/ 138 w 194"/>
                <a:gd name="T13" fmla="*/ 2 h 196"/>
                <a:gd name="T14" fmla="*/ 130 w 194"/>
                <a:gd name="T15" fmla="*/ 2 h 196"/>
                <a:gd name="T16" fmla="*/ 108 w 194"/>
                <a:gd name="T17" fmla="*/ 16 h 196"/>
                <a:gd name="T18" fmla="*/ 98 w 194"/>
                <a:gd name="T19" fmla="*/ 30 h 196"/>
                <a:gd name="T20" fmla="*/ 76 w 194"/>
                <a:gd name="T21" fmla="*/ 6 h 196"/>
                <a:gd name="T22" fmla="*/ 62 w 194"/>
                <a:gd name="T23" fmla="*/ 0 h 196"/>
                <a:gd name="T24" fmla="*/ 58 w 194"/>
                <a:gd name="T25" fmla="*/ 2 h 196"/>
                <a:gd name="T26" fmla="*/ 52 w 194"/>
                <a:gd name="T27" fmla="*/ 6 h 196"/>
                <a:gd name="T28" fmla="*/ 48 w 194"/>
                <a:gd name="T29" fmla="*/ 32 h 196"/>
                <a:gd name="T30" fmla="*/ 50 w 194"/>
                <a:gd name="T31" fmla="*/ 50 h 196"/>
                <a:gd name="T32" fmla="*/ 16 w 194"/>
                <a:gd name="T33" fmla="*/ 48 h 196"/>
                <a:gd name="T34" fmla="*/ 2 w 194"/>
                <a:gd name="T35" fmla="*/ 54 h 196"/>
                <a:gd name="T36" fmla="*/ 0 w 194"/>
                <a:gd name="T37" fmla="*/ 58 h 196"/>
                <a:gd name="T38" fmla="*/ 0 w 194"/>
                <a:gd name="T39" fmla="*/ 66 h 196"/>
                <a:gd name="T40" fmla="*/ 16 w 194"/>
                <a:gd name="T41" fmla="*/ 86 h 196"/>
                <a:gd name="T42" fmla="*/ 28 w 194"/>
                <a:gd name="T43" fmla="*/ 98 h 196"/>
                <a:gd name="T44" fmla="*/ 6 w 194"/>
                <a:gd name="T45" fmla="*/ 120 h 196"/>
                <a:gd name="T46" fmla="*/ 0 w 194"/>
                <a:gd name="T47" fmla="*/ 134 h 196"/>
                <a:gd name="T48" fmla="*/ 0 w 194"/>
                <a:gd name="T49" fmla="*/ 138 h 196"/>
                <a:gd name="T50" fmla="*/ 6 w 194"/>
                <a:gd name="T51" fmla="*/ 144 h 196"/>
                <a:gd name="T52" fmla="*/ 30 w 194"/>
                <a:gd name="T53" fmla="*/ 148 h 196"/>
                <a:gd name="T54" fmla="*/ 48 w 194"/>
                <a:gd name="T55" fmla="*/ 146 h 196"/>
                <a:gd name="T56" fmla="*/ 48 w 194"/>
                <a:gd name="T57" fmla="*/ 178 h 196"/>
                <a:gd name="T58" fmla="*/ 54 w 194"/>
                <a:gd name="T59" fmla="*/ 192 h 196"/>
                <a:gd name="T60" fmla="*/ 56 w 194"/>
                <a:gd name="T61" fmla="*/ 194 h 196"/>
                <a:gd name="T62" fmla="*/ 64 w 194"/>
                <a:gd name="T63" fmla="*/ 194 h 196"/>
                <a:gd name="T64" fmla="*/ 86 w 194"/>
                <a:gd name="T65" fmla="*/ 180 h 196"/>
                <a:gd name="T66" fmla="*/ 96 w 194"/>
                <a:gd name="T67" fmla="*/ 166 h 196"/>
                <a:gd name="T68" fmla="*/ 118 w 194"/>
                <a:gd name="T69" fmla="*/ 190 h 196"/>
                <a:gd name="T70" fmla="*/ 132 w 194"/>
                <a:gd name="T71" fmla="*/ 196 h 196"/>
                <a:gd name="T72" fmla="*/ 136 w 194"/>
                <a:gd name="T73" fmla="*/ 196 h 196"/>
                <a:gd name="T74" fmla="*/ 142 w 194"/>
                <a:gd name="T75" fmla="*/ 190 h 196"/>
                <a:gd name="T76" fmla="*/ 146 w 194"/>
                <a:gd name="T77" fmla="*/ 164 h 196"/>
                <a:gd name="T78" fmla="*/ 144 w 194"/>
                <a:gd name="T79" fmla="*/ 146 h 196"/>
                <a:gd name="T80" fmla="*/ 178 w 194"/>
                <a:gd name="T81" fmla="*/ 148 h 196"/>
                <a:gd name="T82" fmla="*/ 192 w 194"/>
                <a:gd name="T83" fmla="*/ 142 h 196"/>
                <a:gd name="T84" fmla="*/ 194 w 194"/>
                <a:gd name="T85" fmla="*/ 138 h 196"/>
                <a:gd name="T86" fmla="*/ 194 w 194"/>
                <a:gd name="T87" fmla="*/ 130 h 196"/>
                <a:gd name="T88" fmla="*/ 180 w 194"/>
                <a:gd name="T89" fmla="*/ 110 h 196"/>
                <a:gd name="T90" fmla="*/ 166 w 194"/>
                <a:gd name="T91" fmla="*/ 98 h 196"/>
                <a:gd name="T92" fmla="*/ 190 w 194"/>
                <a:gd name="T93" fmla="*/ 76 h 196"/>
                <a:gd name="T94" fmla="*/ 194 w 194"/>
                <a:gd name="T95" fmla="*/ 62 h 196"/>
                <a:gd name="T96" fmla="*/ 194 w 194"/>
                <a:gd name="T97" fmla="*/ 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196">
                  <a:moveTo>
                    <a:pt x="194" y="58"/>
                  </a:moveTo>
                  <a:lnTo>
                    <a:pt x="194" y="58"/>
                  </a:lnTo>
                  <a:lnTo>
                    <a:pt x="192" y="56"/>
                  </a:lnTo>
                  <a:lnTo>
                    <a:pt x="188" y="52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8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08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6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2" y="6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4" y="108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0" y="14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64"/>
                  </a:lnTo>
                  <a:lnTo>
                    <a:pt x="48" y="178"/>
                  </a:lnTo>
                  <a:lnTo>
                    <a:pt x="50" y="188"/>
                  </a:lnTo>
                  <a:lnTo>
                    <a:pt x="54" y="192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60" y="196"/>
                  </a:lnTo>
                  <a:lnTo>
                    <a:pt x="64" y="194"/>
                  </a:lnTo>
                  <a:lnTo>
                    <a:pt x="74" y="190"/>
                  </a:lnTo>
                  <a:lnTo>
                    <a:pt x="86" y="180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108" y="180"/>
                  </a:lnTo>
                  <a:lnTo>
                    <a:pt x="118" y="190"/>
                  </a:lnTo>
                  <a:lnTo>
                    <a:pt x="128" y="196"/>
                  </a:lnTo>
                  <a:lnTo>
                    <a:pt x="132" y="196"/>
                  </a:lnTo>
                  <a:lnTo>
                    <a:pt x="136" y="196"/>
                  </a:lnTo>
                  <a:lnTo>
                    <a:pt x="136" y="196"/>
                  </a:lnTo>
                  <a:lnTo>
                    <a:pt x="140" y="192"/>
                  </a:lnTo>
                  <a:lnTo>
                    <a:pt x="142" y="190"/>
                  </a:lnTo>
                  <a:lnTo>
                    <a:pt x="146" y="180"/>
                  </a:lnTo>
                  <a:lnTo>
                    <a:pt x="146" y="164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62" y="148"/>
                  </a:lnTo>
                  <a:lnTo>
                    <a:pt x="178" y="148"/>
                  </a:lnTo>
                  <a:lnTo>
                    <a:pt x="188" y="144"/>
                  </a:lnTo>
                  <a:lnTo>
                    <a:pt x="192" y="14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0"/>
                  </a:lnTo>
                  <a:lnTo>
                    <a:pt x="188" y="120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6"/>
                  </a:lnTo>
                  <a:lnTo>
                    <a:pt x="194" y="68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58"/>
                  </a:lnTo>
                  <a:close/>
                </a:path>
              </a:pathLst>
            </a:cu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88"/>
            <p:cNvSpPr>
              <a:spLocks/>
            </p:cNvSpPr>
            <p:nvPr userDrawn="1"/>
          </p:nvSpPr>
          <p:spPr bwMode="auto">
            <a:xfrm>
              <a:off x="7285038" y="2800350"/>
              <a:ext cx="66675" cy="69850"/>
            </a:xfrm>
            <a:custGeom>
              <a:avLst/>
              <a:gdLst>
                <a:gd name="T0" fmla="*/ 42 w 42"/>
                <a:gd name="T1" fmla="*/ 14 h 44"/>
                <a:gd name="T2" fmla="*/ 42 w 42"/>
                <a:gd name="T3" fmla="*/ 14 h 44"/>
                <a:gd name="T4" fmla="*/ 42 w 42"/>
                <a:gd name="T5" fmla="*/ 22 h 44"/>
                <a:gd name="T6" fmla="*/ 40 w 42"/>
                <a:gd name="T7" fmla="*/ 30 h 44"/>
                <a:gd name="T8" fmla="*/ 36 w 42"/>
                <a:gd name="T9" fmla="*/ 38 h 44"/>
                <a:gd name="T10" fmla="*/ 30 w 42"/>
                <a:gd name="T11" fmla="*/ 42 h 44"/>
                <a:gd name="T12" fmla="*/ 30 w 42"/>
                <a:gd name="T13" fmla="*/ 42 h 44"/>
                <a:gd name="T14" fmla="*/ 20 w 42"/>
                <a:gd name="T15" fmla="*/ 44 h 44"/>
                <a:gd name="T16" fmla="*/ 12 w 42"/>
                <a:gd name="T17" fmla="*/ 42 h 44"/>
                <a:gd name="T18" fmla="*/ 6 w 42"/>
                <a:gd name="T19" fmla="*/ 38 h 44"/>
                <a:gd name="T20" fmla="*/ 2 w 42"/>
                <a:gd name="T21" fmla="*/ 30 h 44"/>
                <a:gd name="T22" fmla="*/ 2 w 42"/>
                <a:gd name="T23" fmla="*/ 30 h 44"/>
                <a:gd name="T24" fmla="*/ 0 w 42"/>
                <a:gd name="T25" fmla="*/ 22 h 44"/>
                <a:gd name="T26" fmla="*/ 2 w 42"/>
                <a:gd name="T27" fmla="*/ 14 h 44"/>
                <a:gd name="T28" fmla="*/ 6 w 42"/>
                <a:gd name="T29" fmla="*/ 6 h 44"/>
                <a:gd name="T30" fmla="*/ 12 w 42"/>
                <a:gd name="T31" fmla="*/ 2 h 44"/>
                <a:gd name="T32" fmla="*/ 12 w 42"/>
                <a:gd name="T33" fmla="*/ 2 h 44"/>
                <a:gd name="T34" fmla="*/ 22 w 42"/>
                <a:gd name="T35" fmla="*/ 0 h 44"/>
                <a:gd name="T36" fmla="*/ 30 w 42"/>
                <a:gd name="T37" fmla="*/ 2 h 44"/>
                <a:gd name="T38" fmla="*/ 36 w 42"/>
                <a:gd name="T39" fmla="*/ 6 h 44"/>
                <a:gd name="T40" fmla="*/ 42 w 42"/>
                <a:gd name="T41" fmla="*/ 14 h 44"/>
                <a:gd name="T42" fmla="*/ 42 w 42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42" y="14"/>
                  </a:moveTo>
                  <a:lnTo>
                    <a:pt x="42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89"/>
            <p:cNvSpPr>
              <a:spLocks/>
            </p:cNvSpPr>
            <p:nvPr userDrawn="1"/>
          </p:nvSpPr>
          <p:spPr bwMode="auto">
            <a:xfrm>
              <a:off x="8488363" y="3710384"/>
              <a:ext cx="377825" cy="377825"/>
            </a:xfrm>
            <a:custGeom>
              <a:avLst/>
              <a:gdLst>
                <a:gd name="T0" fmla="*/ 238 w 238"/>
                <a:gd name="T1" fmla="*/ 118 h 238"/>
                <a:gd name="T2" fmla="*/ 230 w 238"/>
                <a:gd name="T3" fmla="*/ 98 h 238"/>
                <a:gd name="T4" fmla="*/ 210 w 238"/>
                <a:gd name="T5" fmla="*/ 80 h 238"/>
                <a:gd name="T6" fmla="*/ 212 w 238"/>
                <a:gd name="T7" fmla="*/ 66 h 238"/>
                <a:gd name="T8" fmla="*/ 208 w 238"/>
                <a:gd name="T9" fmla="*/ 44 h 238"/>
                <a:gd name="T10" fmla="*/ 202 w 238"/>
                <a:gd name="T11" fmla="*/ 34 h 238"/>
                <a:gd name="T12" fmla="*/ 182 w 238"/>
                <a:gd name="T13" fmla="*/ 26 h 238"/>
                <a:gd name="T14" fmla="*/ 156 w 238"/>
                <a:gd name="T15" fmla="*/ 28 h 238"/>
                <a:gd name="T16" fmla="*/ 148 w 238"/>
                <a:gd name="T17" fmla="*/ 16 h 238"/>
                <a:gd name="T18" fmla="*/ 130 w 238"/>
                <a:gd name="T19" fmla="*/ 2 h 238"/>
                <a:gd name="T20" fmla="*/ 118 w 238"/>
                <a:gd name="T21" fmla="*/ 0 h 238"/>
                <a:gd name="T22" fmla="*/ 98 w 238"/>
                <a:gd name="T23" fmla="*/ 6 h 238"/>
                <a:gd name="T24" fmla="*/ 82 w 238"/>
                <a:gd name="T25" fmla="*/ 28 h 238"/>
                <a:gd name="T26" fmla="*/ 68 w 238"/>
                <a:gd name="T27" fmla="*/ 24 h 238"/>
                <a:gd name="T28" fmla="*/ 44 w 238"/>
                <a:gd name="T29" fmla="*/ 28 h 238"/>
                <a:gd name="T30" fmla="*/ 34 w 238"/>
                <a:gd name="T31" fmla="*/ 34 h 238"/>
                <a:gd name="T32" fmla="*/ 26 w 238"/>
                <a:gd name="T33" fmla="*/ 54 h 238"/>
                <a:gd name="T34" fmla="*/ 28 w 238"/>
                <a:gd name="T35" fmla="*/ 80 h 238"/>
                <a:gd name="T36" fmla="*/ 16 w 238"/>
                <a:gd name="T37" fmla="*/ 88 h 238"/>
                <a:gd name="T38" fmla="*/ 2 w 238"/>
                <a:gd name="T39" fmla="*/ 108 h 238"/>
                <a:gd name="T40" fmla="*/ 0 w 238"/>
                <a:gd name="T41" fmla="*/ 118 h 238"/>
                <a:gd name="T42" fmla="*/ 8 w 238"/>
                <a:gd name="T43" fmla="*/ 138 h 238"/>
                <a:gd name="T44" fmla="*/ 28 w 238"/>
                <a:gd name="T45" fmla="*/ 156 h 238"/>
                <a:gd name="T46" fmla="*/ 26 w 238"/>
                <a:gd name="T47" fmla="*/ 170 h 238"/>
                <a:gd name="T48" fmla="*/ 28 w 238"/>
                <a:gd name="T49" fmla="*/ 194 h 238"/>
                <a:gd name="T50" fmla="*/ 34 w 238"/>
                <a:gd name="T51" fmla="*/ 202 h 238"/>
                <a:gd name="T52" fmla="*/ 54 w 238"/>
                <a:gd name="T53" fmla="*/ 212 h 238"/>
                <a:gd name="T54" fmla="*/ 82 w 238"/>
                <a:gd name="T55" fmla="*/ 210 h 238"/>
                <a:gd name="T56" fmla="*/ 90 w 238"/>
                <a:gd name="T57" fmla="*/ 220 h 238"/>
                <a:gd name="T58" fmla="*/ 108 w 238"/>
                <a:gd name="T59" fmla="*/ 236 h 238"/>
                <a:gd name="T60" fmla="*/ 118 w 238"/>
                <a:gd name="T61" fmla="*/ 238 h 238"/>
                <a:gd name="T62" fmla="*/ 140 w 238"/>
                <a:gd name="T63" fmla="*/ 230 h 238"/>
                <a:gd name="T64" fmla="*/ 156 w 238"/>
                <a:gd name="T65" fmla="*/ 210 h 238"/>
                <a:gd name="T66" fmla="*/ 170 w 238"/>
                <a:gd name="T67" fmla="*/ 212 h 238"/>
                <a:gd name="T68" fmla="*/ 194 w 238"/>
                <a:gd name="T69" fmla="*/ 208 h 238"/>
                <a:gd name="T70" fmla="*/ 202 w 238"/>
                <a:gd name="T71" fmla="*/ 202 h 238"/>
                <a:gd name="T72" fmla="*/ 212 w 238"/>
                <a:gd name="T73" fmla="*/ 182 h 238"/>
                <a:gd name="T74" fmla="*/ 210 w 238"/>
                <a:gd name="T75" fmla="*/ 156 h 238"/>
                <a:gd name="T76" fmla="*/ 222 w 238"/>
                <a:gd name="T77" fmla="*/ 148 h 238"/>
                <a:gd name="T78" fmla="*/ 236 w 238"/>
                <a:gd name="T79" fmla="*/ 128 h 238"/>
                <a:gd name="T80" fmla="*/ 238 w 238"/>
                <a:gd name="T81" fmla="*/ 1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18"/>
                  </a:moveTo>
                  <a:lnTo>
                    <a:pt x="238" y="118"/>
                  </a:lnTo>
                  <a:lnTo>
                    <a:pt x="236" y="108"/>
                  </a:lnTo>
                  <a:lnTo>
                    <a:pt x="230" y="98"/>
                  </a:lnTo>
                  <a:lnTo>
                    <a:pt x="222" y="88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2" y="66"/>
                  </a:lnTo>
                  <a:lnTo>
                    <a:pt x="212" y="54"/>
                  </a:lnTo>
                  <a:lnTo>
                    <a:pt x="208" y="4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6"/>
                  </a:lnTo>
                  <a:lnTo>
                    <a:pt x="170" y="24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40" y="6"/>
                  </a:lnTo>
                  <a:lnTo>
                    <a:pt x="130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6"/>
                  </a:lnTo>
                  <a:lnTo>
                    <a:pt x="90" y="16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4"/>
                  </a:lnTo>
                  <a:lnTo>
                    <a:pt x="54" y="26"/>
                  </a:lnTo>
                  <a:lnTo>
                    <a:pt x="44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4"/>
                  </a:lnTo>
                  <a:lnTo>
                    <a:pt x="26" y="54"/>
                  </a:lnTo>
                  <a:lnTo>
                    <a:pt x="26" y="66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16" y="88"/>
                  </a:lnTo>
                  <a:lnTo>
                    <a:pt x="8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8" y="138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6" y="170"/>
                  </a:lnTo>
                  <a:lnTo>
                    <a:pt x="26" y="182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4" y="208"/>
                  </a:lnTo>
                  <a:lnTo>
                    <a:pt x="54" y="212"/>
                  </a:lnTo>
                  <a:lnTo>
                    <a:pt x="68" y="212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90" y="220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48" y="220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2" y="212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2" y="182"/>
                  </a:lnTo>
                  <a:lnTo>
                    <a:pt x="212" y="170"/>
                  </a:lnTo>
                  <a:lnTo>
                    <a:pt x="210" y="156"/>
                  </a:lnTo>
                  <a:lnTo>
                    <a:pt x="210" y="156"/>
                  </a:lnTo>
                  <a:lnTo>
                    <a:pt x="222" y="148"/>
                  </a:lnTo>
                  <a:lnTo>
                    <a:pt x="230" y="138"/>
                  </a:lnTo>
                  <a:lnTo>
                    <a:pt x="236" y="128"/>
                  </a:lnTo>
                  <a:lnTo>
                    <a:pt x="238" y="118"/>
                  </a:lnTo>
                  <a:lnTo>
                    <a:pt x="238" y="118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90"/>
            <p:cNvSpPr>
              <a:spLocks/>
            </p:cNvSpPr>
            <p:nvPr userDrawn="1"/>
          </p:nvSpPr>
          <p:spPr bwMode="auto">
            <a:xfrm>
              <a:off x="8615363" y="383738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4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8 w 76"/>
                <a:gd name="T27" fmla="*/ 70 h 76"/>
                <a:gd name="T28" fmla="*/ 12 w 76"/>
                <a:gd name="T29" fmla="*/ 66 h 76"/>
                <a:gd name="T30" fmla="*/ 8 w 76"/>
                <a:gd name="T31" fmla="*/ 60 h 76"/>
                <a:gd name="T32" fmla="*/ 4 w 76"/>
                <a:gd name="T33" fmla="*/ 54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4 h 76"/>
                <a:gd name="T44" fmla="*/ 8 w 76"/>
                <a:gd name="T45" fmla="*/ 16 h 76"/>
                <a:gd name="T46" fmla="*/ 12 w 76"/>
                <a:gd name="T47" fmla="*/ 12 h 76"/>
                <a:gd name="T48" fmla="*/ 18 w 76"/>
                <a:gd name="T49" fmla="*/ 6 h 76"/>
                <a:gd name="T50" fmla="*/ 24 w 76"/>
                <a:gd name="T51" fmla="*/ 4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4 h 76"/>
                <a:gd name="T62" fmla="*/ 60 w 76"/>
                <a:gd name="T63" fmla="*/ 6 h 76"/>
                <a:gd name="T64" fmla="*/ 66 w 76"/>
                <a:gd name="T65" fmla="*/ 12 h 76"/>
                <a:gd name="T66" fmla="*/ 70 w 76"/>
                <a:gd name="T67" fmla="*/ 16 h 76"/>
                <a:gd name="T68" fmla="*/ 74 w 76"/>
                <a:gd name="T69" fmla="*/ 24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Rectangle 91"/>
            <p:cNvSpPr>
              <a:spLocks noChangeArrowheads="1"/>
            </p:cNvSpPr>
            <p:nvPr userDrawn="1"/>
          </p:nvSpPr>
          <p:spPr bwMode="auto">
            <a:xfrm>
              <a:off x="6630988" y="4942284"/>
              <a:ext cx="19050" cy="1943100"/>
            </a:xfrm>
            <a:prstGeom prst="rect">
              <a:avLst/>
            </a:pr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92"/>
            <p:cNvSpPr>
              <a:spLocks/>
            </p:cNvSpPr>
            <p:nvPr userDrawn="1"/>
          </p:nvSpPr>
          <p:spPr bwMode="auto">
            <a:xfrm>
              <a:off x="6453188" y="4786709"/>
              <a:ext cx="374650" cy="377825"/>
            </a:xfrm>
            <a:custGeom>
              <a:avLst/>
              <a:gdLst>
                <a:gd name="T0" fmla="*/ 236 w 236"/>
                <a:gd name="T1" fmla="*/ 118 h 238"/>
                <a:gd name="T2" fmla="*/ 230 w 236"/>
                <a:gd name="T3" fmla="*/ 98 h 238"/>
                <a:gd name="T4" fmla="*/ 208 w 236"/>
                <a:gd name="T5" fmla="*/ 82 h 238"/>
                <a:gd name="T6" fmla="*/ 212 w 236"/>
                <a:gd name="T7" fmla="*/ 66 h 238"/>
                <a:gd name="T8" fmla="*/ 208 w 236"/>
                <a:gd name="T9" fmla="*/ 44 h 238"/>
                <a:gd name="T10" fmla="*/ 202 w 236"/>
                <a:gd name="T11" fmla="*/ 34 h 238"/>
                <a:gd name="T12" fmla="*/ 182 w 236"/>
                <a:gd name="T13" fmla="*/ 26 h 238"/>
                <a:gd name="T14" fmla="*/ 156 w 236"/>
                <a:gd name="T15" fmla="*/ 28 h 238"/>
                <a:gd name="T16" fmla="*/ 148 w 236"/>
                <a:gd name="T17" fmla="*/ 16 h 238"/>
                <a:gd name="T18" fmla="*/ 128 w 236"/>
                <a:gd name="T19" fmla="*/ 2 h 238"/>
                <a:gd name="T20" fmla="*/ 118 w 236"/>
                <a:gd name="T21" fmla="*/ 0 h 238"/>
                <a:gd name="T22" fmla="*/ 98 w 236"/>
                <a:gd name="T23" fmla="*/ 8 h 238"/>
                <a:gd name="T24" fmla="*/ 80 w 236"/>
                <a:gd name="T25" fmla="*/ 28 h 238"/>
                <a:gd name="T26" fmla="*/ 66 w 236"/>
                <a:gd name="T27" fmla="*/ 26 h 238"/>
                <a:gd name="T28" fmla="*/ 42 w 236"/>
                <a:gd name="T29" fmla="*/ 28 h 238"/>
                <a:gd name="T30" fmla="*/ 34 w 236"/>
                <a:gd name="T31" fmla="*/ 34 h 238"/>
                <a:gd name="T32" fmla="*/ 24 w 236"/>
                <a:gd name="T33" fmla="*/ 54 h 238"/>
                <a:gd name="T34" fmla="*/ 28 w 236"/>
                <a:gd name="T35" fmla="*/ 82 h 238"/>
                <a:gd name="T36" fmla="*/ 16 w 236"/>
                <a:gd name="T37" fmla="*/ 90 h 238"/>
                <a:gd name="T38" fmla="*/ 2 w 236"/>
                <a:gd name="T39" fmla="*/ 108 h 238"/>
                <a:gd name="T40" fmla="*/ 0 w 236"/>
                <a:gd name="T41" fmla="*/ 118 h 238"/>
                <a:gd name="T42" fmla="*/ 6 w 236"/>
                <a:gd name="T43" fmla="*/ 140 h 238"/>
                <a:gd name="T44" fmla="*/ 28 w 236"/>
                <a:gd name="T45" fmla="*/ 156 h 238"/>
                <a:gd name="T46" fmla="*/ 24 w 236"/>
                <a:gd name="T47" fmla="*/ 170 h 238"/>
                <a:gd name="T48" fmla="*/ 28 w 236"/>
                <a:gd name="T49" fmla="*/ 194 h 238"/>
                <a:gd name="T50" fmla="*/ 34 w 236"/>
                <a:gd name="T51" fmla="*/ 202 h 238"/>
                <a:gd name="T52" fmla="*/ 54 w 236"/>
                <a:gd name="T53" fmla="*/ 212 h 238"/>
                <a:gd name="T54" fmla="*/ 80 w 236"/>
                <a:gd name="T55" fmla="*/ 210 h 238"/>
                <a:gd name="T56" fmla="*/ 88 w 236"/>
                <a:gd name="T57" fmla="*/ 222 h 238"/>
                <a:gd name="T58" fmla="*/ 108 w 236"/>
                <a:gd name="T59" fmla="*/ 236 h 238"/>
                <a:gd name="T60" fmla="*/ 118 w 236"/>
                <a:gd name="T61" fmla="*/ 238 h 238"/>
                <a:gd name="T62" fmla="*/ 138 w 236"/>
                <a:gd name="T63" fmla="*/ 230 h 238"/>
                <a:gd name="T64" fmla="*/ 156 w 236"/>
                <a:gd name="T65" fmla="*/ 210 h 238"/>
                <a:gd name="T66" fmla="*/ 170 w 236"/>
                <a:gd name="T67" fmla="*/ 212 h 238"/>
                <a:gd name="T68" fmla="*/ 194 w 236"/>
                <a:gd name="T69" fmla="*/ 208 h 238"/>
                <a:gd name="T70" fmla="*/ 202 w 236"/>
                <a:gd name="T71" fmla="*/ 202 h 238"/>
                <a:gd name="T72" fmla="*/ 212 w 236"/>
                <a:gd name="T73" fmla="*/ 182 h 238"/>
                <a:gd name="T74" fmla="*/ 208 w 236"/>
                <a:gd name="T75" fmla="*/ 156 h 238"/>
                <a:gd name="T76" fmla="*/ 220 w 236"/>
                <a:gd name="T77" fmla="*/ 148 h 238"/>
                <a:gd name="T78" fmla="*/ 234 w 236"/>
                <a:gd name="T79" fmla="*/ 130 h 238"/>
                <a:gd name="T80" fmla="*/ 236 w 236"/>
                <a:gd name="T81" fmla="*/ 1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8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90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12" y="66"/>
                  </a:lnTo>
                  <a:lnTo>
                    <a:pt x="212" y="54"/>
                  </a:lnTo>
                  <a:lnTo>
                    <a:pt x="208" y="4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88" y="1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30"/>
                  </a:lnTo>
                  <a:lnTo>
                    <a:pt x="6" y="140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4" y="170"/>
                  </a:lnTo>
                  <a:lnTo>
                    <a:pt x="24" y="182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2"/>
                  </a:lnTo>
                  <a:lnTo>
                    <a:pt x="66" y="212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8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8" y="236"/>
                  </a:lnTo>
                  <a:lnTo>
                    <a:pt x="138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2" y="212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2" y="182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40"/>
                  </a:lnTo>
                  <a:lnTo>
                    <a:pt x="234" y="130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93"/>
            <p:cNvSpPr>
              <a:spLocks/>
            </p:cNvSpPr>
            <p:nvPr userDrawn="1"/>
          </p:nvSpPr>
          <p:spPr bwMode="auto">
            <a:xfrm>
              <a:off x="6580188" y="4913709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4 w 76"/>
                <a:gd name="T11" fmla="*/ 66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6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2 w 76"/>
                <a:gd name="T33" fmla="*/ 54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6 w 76"/>
                <a:gd name="T49" fmla="*/ 6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2 w 76"/>
                <a:gd name="T61" fmla="*/ 4 h 76"/>
                <a:gd name="T62" fmla="*/ 60 w 76"/>
                <a:gd name="T63" fmla="*/ 6 h 76"/>
                <a:gd name="T64" fmla="*/ 64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4" y="66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Rectangle 94"/>
            <p:cNvSpPr>
              <a:spLocks noChangeArrowheads="1"/>
            </p:cNvSpPr>
            <p:nvPr userDrawn="1"/>
          </p:nvSpPr>
          <p:spPr bwMode="auto">
            <a:xfrm>
              <a:off x="6491288" y="2227833"/>
              <a:ext cx="22225" cy="1273175"/>
            </a:xfrm>
            <a:prstGeom prst="rect">
              <a:avLst/>
            </a:pr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95"/>
            <p:cNvSpPr>
              <a:spLocks/>
            </p:cNvSpPr>
            <p:nvPr userDrawn="1"/>
          </p:nvSpPr>
          <p:spPr bwMode="auto">
            <a:xfrm>
              <a:off x="6313488" y="1906984"/>
              <a:ext cx="377825" cy="377825"/>
            </a:xfrm>
            <a:custGeom>
              <a:avLst/>
              <a:gdLst>
                <a:gd name="T0" fmla="*/ 238 w 238"/>
                <a:gd name="T1" fmla="*/ 120 h 238"/>
                <a:gd name="T2" fmla="*/ 230 w 238"/>
                <a:gd name="T3" fmla="*/ 100 h 238"/>
                <a:gd name="T4" fmla="*/ 210 w 238"/>
                <a:gd name="T5" fmla="*/ 82 h 238"/>
                <a:gd name="T6" fmla="*/ 212 w 238"/>
                <a:gd name="T7" fmla="*/ 68 h 238"/>
                <a:gd name="T8" fmla="*/ 208 w 238"/>
                <a:gd name="T9" fmla="*/ 44 h 238"/>
                <a:gd name="T10" fmla="*/ 202 w 238"/>
                <a:gd name="T11" fmla="*/ 36 h 238"/>
                <a:gd name="T12" fmla="*/ 182 w 238"/>
                <a:gd name="T13" fmla="*/ 26 h 238"/>
                <a:gd name="T14" fmla="*/ 156 w 238"/>
                <a:gd name="T15" fmla="*/ 28 h 238"/>
                <a:gd name="T16" fmla="*/ 148 w 238"/>
                <a:gd name="T17" fmla="*/ 16 h 238"/>
                <a:gd name="T18" fmla="*/ 130 w 238"/>
                <a:gd name="T19" fmla="*/ 2 h 238"/>
                <a:gd name="T20" fmla="*/ 118 w 238"/>
                <a:gd name="T21" fmla="*/ 0 h 238"/>
                <a:gd name="T22" fmla="*/ 98 w 238"/>
                <a:gd name="T23" fmla="*/ 8 h 238"/>
                <a:gd name="T24" fmla="*/ 80 w 238"/>
                <a:gd name="T25" fmla="*/ 28 h 238"/>
                <a:gd name="T26" fmla="*/ 66 w 238"/>
                <a:gd name="T27" fmla="*/ 26 h 238"/>
                <a:gd name="T28" fmla="*/ 44 w 238"/>
                <a:gd name="T29" fmla="*/ 30 h 238"/>
                <a:gd name="T30" fmla="*/ 34 w 238"/>
                <a:gd name="T31" fmla="*/ 36 h 238"/>
                <a:gd name="T32" fmla="*/ 26 w 238"/>
                <a:gd name="T33" fmla="*/ 56 h 238"/>
                <a:gd name="T34" fmla="*/ 28 w 238"/>
                <a:gd name="T35" fmla="*/ 82 h 238"/>
                <a:gd name="T36" fmla="*/ 16 w 238"/>
                <a:gd name="T37" fmla="*/ 90 h 238"/>
                <a:gd name="T38" fmla="*/ 2 w 238"/>
                <a:gd name="T39" fmla="*/ 108 h 238"/>
                <a:gd name="T40" fmla="*/ 0 w 238"/>
                <a:gd name="T41" fmla="*/ 120 h 238"/>
                <a:gd name="T42" fmla="*/ 8 w 238"/>
                <a:gd name="T43" fmla="*/ 140 h 238"/>
                <a:gd name="T44" fmla="*/ 28 w 238"/>
                <a:gd name="T45" fmla="*/ 158 h 238"/>
                <a:gd name="T46" fmla="*/ 26 w 238"/>
                <a:gd name="T47" fmla="*/ 172 h 238"/>
                <a:gd name="T48" fmla="*/ 28 w 238"/>
                <a:gd name="T49" fmla="*/ 194 h 238"/>
                <a:gd name="T50" fmla="*/ 34 w 238"/>
                <a:gd name="T51" fmla="*/ 204 h 238"/>
                <a:gd name="T52" fmla="*/ 54 w 238"/>
                <a:gd name="T53" fmla="*/ 212 h 238"/>
                <a:gd name="T54" fmla="*/ 80 w 238"/>
                <a:gd name="T55" fmla="*/ 210 h 238"/>
                <a:gd name="T56" fmla="*/ 90 w 238"/>
                <a:gd name="T57" fmla="*/ 222 h 238"/>
                <a:gd name="T58" fmla="*/ 108 w 238"/>
                <a:gd name="T59" fmla="*/ 236 h 238"/>
                <a:gd name="T60" fmla="*/ 118 w 238"/>
                <a:gd name="T61" fmla="*/ 238 h 238"/>
                <a:gd name="T62" fmla="*/ 140 w 238"/>
                <a:gd name="T63" fmla="*/ 230 h 238"/>
                <a:gd name="T64" fmla="*/ 156 w 238"/>
                <a:gd name="T65" fmla="*/ 210 h 238"/>
                <a:gd name="T66" fmla="*/ 170 w 238"/>
                <a:gd name="T67" fmla="*/ 212 h 238"/>
                <a:gd name="T68" fmla="*/ 194 w 238"/>
                <a:gd name="T69" fmla="*/ 210 h 238"/>
                <a:gd name="T70" fmla="*/ 202 w 238"/>
                <a:gd name="T71" fmla="*/ 204 h 238"/>
                <a:gd name="T72" fmla="*/ 212 w 238"/>
                <a:gd name="T73" fmla="*/ 184 h 238"/>
                <a:gd name="T74" fmla="*/ 210 w 238"/>
                <a:gd name="T75" fmla="*/ 158 h 238"/>
                <a:gd name="T76" fmla="*/ 222 w 238"/>
                <a:gd name="T77" fmla="*/ 148 h 238"/>
                <a:gd name="T78" fmla="*/ 236 w 238"/>
                <a:gd name="T79" fmla="*/ 130 h 238"/>
                <a:gd name="T80" fmla="*/ 238 w 238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20"/>
                  </a:moveTo>
                  <a:lnTo>
                    <a:pt x="238" y="120"/>
                  </a:lnTo>
                  <a:lnTo>
                    <a:pt x="236" y="108"/>
                  </a:lnTo>
                  <a:lnTo>
                    <a:pt x="230" y="100"/>
                  </a:lnTo>
                  <a:lnTo>
                    <a:pt x="222" y="90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2" y="68"/>
                  </a:lnTo>
                  <a:lnTo>
                    <a:pt x="212" y="56"/>
                  </a:lnTo>
                  <a:lnTo>
                    <a:pt x="208" y="44"/>
                  </a:lnTo>
                  <a:lnTo>
                    <a:pt x="202" y="36"/>
                  </a:lnTo>
                  <a:lnTo>
                    <a:pt x="202" y="36"/>
                  </a:lnTo>
                  <a:lnTo>
                    <a:pt x="194" y="30"/>
                  </a:lnTo>
                  <a:lnTo>
                    <a:pt x="182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40" y="8"/>
                  </a:lnTo>
                  <a:lnTo>
                    <a:pt x="130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0" y="1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4" y="3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28" y="44"/>
                  </a:lnTo>
                  <a:lnTo>
                    <a:pt x="26" y="56"/>
                  </a:lnTo>
                  <a:lnTo>
                    <a:pt x="26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8" y="100"/>
                  </a:lnTo>
                  <a:lnTo>
                    <a:pt x="2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8" y="140"/>
                  </a:lnTo>
                  <a:lnTo>
                    <a:pt x="16" y="148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6" y="172"/>
                  </a:lnTo>
                  <a:lnTo>
                    <a:pt x="26" y="184"/>
                  </a:lnTo>
                  <a:lnTo>
                    <a:pt x="28" y="194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44" y="210"/>
                  </a:lnTo>
                  <a:lnTo>
                    <a:pt x="54" y="212"/>
                  </a:lnTo>
                  <a:lnTo>
                    <a:pt x="66" y="212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90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2" y="212"/>
                  </a:lnTo>
                  <a:lnTo>
                    <a:pt x="194" y="210"/>
                  </a:lnTo>
                  <a:lnTo>
                    <a:pt x="202" y="204"/>
                  </a:lnTo>
                  <a:lnTo>
                    <a:pt x="202" y="204"/>
                  </a:lnTo>
                  <a:lnTo>
                    <a:pt x="208" y="194"/>
                  </a:lnTo>
                  <a:lnTo>
                    <a:pt x="212" y="184"/>
                  </a:lnTo>
                  <a:lnTo>
                    <a:pt x="212" y="172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22" y="148"/>
                  </a:lnTo>
                  <a:lnTo>
                    <a:pt x="230" y="140"/>
                  </a:lnTo>
                  <a:lnTo>
                    <a:pt x="236" y="130"/>
                  </a:lnTo>
                  <a:lnTo>
                    <a:pt x="238" y="120"/>
                  </a:lnTo>
                  <a:lnTo>
                    <a:pt x="238" y="120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96"/>
            <p:cNvSpPr>
              <a:spLocks/>
            </p:cNvSpPr>
            <p:nvPr userDrawn="1"/>
          </p:nvSpPr>
          <p:spPr bwMode="auto">
            <a:xfrm>
              <a:off x="6440488" y="2078608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70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4 w 76"/>
                <a:gd name="T25" fmla="*/ 72 h 76"/>
                <a:gd name="T26" fmla="*/ 18 w 76"/>
                <a:gd name="T27" fmla="*/ 70 h 76"/>
                <a:gd name="T28" fmla="*/ 12 w 76"/>
                <a:gd name="T29" fmla="*/ 64 h 76"/>
                <a:gd name="T30" fmla="*/ 6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6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18" y="70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97"/>
            <p:cNvSpPr>
              <a:spLocks/>
            </p:cNvSpPr>
            <p:nvPr userDrawn="1"/>
          </p:nvSpPr>
          <p:spPr bwMode="auto">
            <a:xfrm>
              <a:off x="4522788" y="4881959"/>
              <a:ext cx="1047750" cy="1044575"/>
            </a:xfrm>
            <a:custGeom>
              <a:avLst/>
              <a:gdLst>
                <a:gd name="T0" fmla="*/ 660 w 660"/>
                <a:gd name="T1" fmla="*/ 330 h 658"/>
                <a:gd name="T2" fmla="*/ 654 w 660"/>
                <a:gd name="T3" fmla="*/ 396 h 658"/>
                <a:gd name="T4" fmla="*/ 634 w 660"/>
                <a:gd name="T5" fmla="*/ 458 h 658"/>
                <a:gd name="T6" fmla="*/ 604 w 660"/>
                <a:gd name="T7" fmla="*/ 514 h 658"/>
                <a:gd name="T8" fmla="*/ 564 w 660"/>
                <a:gd name="T9" fmla="*/ 562 h 658"/>
                <a:gd name="T10" fmla="*/ 514 w 660"/>
                <a:gd name="T11" fmla="*/ 602 h 658"/>
                <a:gd name="T12" fmla="*/ 458 w 660"/>
                <a:gd name="T13" fmla="*/ 632 h 658"/>
                <a:gd name="T14" fmla="*/ 396 w 660"/>
                <a:gd name="T15" fmla="*/ 652 h 658"/>
                <a:gd name="T16" fmla="*/ 330 w 660"/>
                <a:gd name="T17" fmla="*/ 658 h 658"/>
                <a:gd name="T18" fmla="*/ 296 w 660"/>
                <a:gd name="T19" fmla="*/ 658 h 658"/>
                <a:gd name="T20" fmla="*/ 232 w 660"/>
                <a:gd name="T21" fmla="*/ 644 h 658"/>
                <a:gd name="T22" fmla="*/ 174 w 660"/>
                <a:gd name="T23" fmla="*/ 620 h 658"/>
                <a:gd name="T24" fmla="*/ 120 w 660"/>
                <a:gd name="T25" fmla="*/ 584 h 658"/>
                <a:gd name="T26" fmla="*/ 76 w 660"/>
                <a:gd name="T27" fmla="*/ 538 h 658"/>
                <a:gd name="T28" fmla="*/ 40 w 660"/>
                <a:gd name="T29" fmla="*/ 486 h 658"/>
                <a:gd name="T30" fmla="*/ 16 w 660"/>
                <a:gd name="T31" fmla="*/ 428 h 658"/>
                <a:gd name="T32" fmla="*/ 2 w 660"/>
                <a:gd name="T33" fmla="*/ 362 h 658"/>
                <a:gd name="T34" fmla="*/ 0 w 660"/>
                <a:gd name="T35" fmla="*/ 330 h 658"/>
                <a:gd name="T36" fmla="*/ 8 w 660"/>
                <a:gd name="T37" fmla="*/ 262 h 658"/>
                <a:gd name="T38" fmla="*/ 26 w 660"/>
                <a:gd name="T39" fmla="*/ 200 h 658"/>
                <a:gd name="T40" fmla="*/ 56 w 660"/>
                <a:gd name="T41" fmla="*/ 144 h 658"/>
                <a:gd name="T42" fmla="*/ 98 w 660"/>
                <a:gd name="T43" fmla="*/ 96 h 658"/>
                <a:gd name="T44" fmla="*/ 146 w 660"/>
                <a:gd name="T45" fmla="*/ 56 h 658"/>
                <a:gd name="T46" fmla="*/ 202 w 660"/>
                <a:gd name="T47" fmla="*/ 26 h 658"/>
                <a:gd name="T48" fmla="*/ 264 w 660"/>
                <a:gd name="T49" fmla="*/ 6 h 658"/>
                <a:gd name="T50" fmla="*/ 330 w 660"/>
                <a:gd name="T51" fmla="*/ 0 h 658"/>
                <a:gd name="T52" fmla="*/ 364 w 660"/>
                <a:gd name="T53" fmla="*/ 2 h 658"/>
                <a:gd name="T54" fmla="*/ 428 w 660"/>
                <a:gd name="T55" fmla="*/ 14 h 658"/>
                <a:gd name="T56" fmla="*/ 488 w 660"/>
                <a:gd name="T57" fmla="*/ 40 h 658"/>
                <a:gd name="T58" fmla="*/ 540 w 660"/>
                <a:gd name="T59" fmla="*/ 74 h 658"/>
                <a:gd name="T60" fmla="*/ 584 w 660"/>
                <a:gd name="T61" fmla="*/ 120 h 658"/>
                <a:gd name="T62" fmla="*/ 620 w 660"/>
                <a:gd name="T63" fmla="*/ 172 h 658"/>
                <a:gd name="T64" fmla="*/ 646 w 660"/>
                <a:gd name="T65" fmla="*/ 232 h 658"/>
                <a:gd name="T66" fmla="*/ 658 w 660"/>
                <a:gd name="T67" fmla="*/ 296 h 658"/>
                <a:gd name="T68" fmla="*/ 660 w 660"/>
                <a:gd name="T69" fmla="*/ 33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0" h="658">
                  <a:moveTo>
                    <a:pt x="660" y="330"/>
                  </a:moveTo>
                  <a:lnTo>
                    <a:pt x="660" y="330"/>
                  </a:lnTo>
                  <a:lnTo>
                    <a:pt x="658" y="362"/>
                  </a:lnTo>
                  <a:lnTo>
                    <a:pt x="654" y="396"/>
                  </a:lnTo>
                  <a:lnTo>
                    <a:pt x="646" y="428"/>
                  </a:lnTo>
                  <a:lnTo>
                    <a:pt x="634" y="458"/>
                  </a:lnTo>
                  <a:lnTo>
                    <a:pt x="620" y="486"/>
                  </a:lnTo>
                  <a:lnTo>
                    <a:pt x="604" y="514"/>
                  </a:lnTo>
                  <a:lnTo>
                    <a:pt x="584" y="538"/>
                  </a:lnTo>
                  <a:lnTo>
                    <a:pt x="564" y="562"/>
                  </a:lnTo>
                  <a:lnTo>
                    <a:pt x="540" y="584"/>
                  </a:lnTo>
                  <a:lnTo>
                    <a:pt x="514" y="602"/>
                  </a:lnTo>
                  <a:lnTo>
                    <a:pt x="488" y="620"/>
                  </a:lnTo>
                  <a:lnTo>
                    <a:pt x="458" y="632"/>
                  </a:lnTo>
                  <a:lnTo>
                    <a:pt x="428" y="644"/>
                  </a:lnTo>
                  <a:lnTo>
                    <a:pt x="396" y="652"/>
                  </a:lnTo>
                  <a:lnTo>
                    <a:pt x="364" y="658"/>
                  </a:lnTo>
                  <a:lnTo>
                    <a:pt x="330" y="658"/>
                  </a:lnTo>
                  <a:lnTo>
                    <a:pt x="330" y="658"/>
                  </a:lnTo>
                  <a:lnTo>
                    <a:pt x="296" y="658"/>
                  </a:lnTo>
                  <a:lnTo>
                    <a:pt x="264" y="652"/>
                  </a:lnTo>
                  <a:lnTo>
                    <a:pt x="232" y="644"/>
                  </a:lnTo>
                  <a:lnTo>
                    <a:pt x="202" y="632"/>
                  </a:lnTo>
                  <a:lnTo>
                    <a:pt x="174" y="620"/>
                  </a:lnTo>
                  <a:lnTo>
                    <a:pt x="146" y="602"/>
                  </a:lnTo>
                  <a:lnTo>
                    <a:pt x="120" y="584"/>
                  </a:lnTo>
                  <a:lnTo>
                    <a:pt x="98" y="562"/>
                  </a:lnTo>
                  <a:lnTo>
                    <a:pt x="76" y="538"/>
                  </a:lnTo>
                  <a:lnTo>
                    <a:pt x="56" y="514"/>
                  </a:lnTo>
                  <a:lnTo>
                    <a:pt x="40" y="486"/>
                  </a:lnTo>
                  <a:lnTo>
                    <a:pt x="26" y="458"/>
                  </a:lnTo>
                  <a:lnTo>
                    <a:pt x="16" y="428"/>
                  </a:lnTo>
                  <a:lnTo>
                    <a:pt x="8" y="396"/>
                  </a:lnTo>
                  <a:lnTo>
                    <a:pt x="2" y="36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296"/>
                  </a:lnTo>
                  <a:lnTo>
                    <a:pt x="8" y="262"/>
                  </a:lnTo>
                  <a:lnTo>
                    <a:pt x="16" y="232"/>
                  </a:lnTo>
                  <a:lnTo>
                    <a:pt x="26" y="200"/>
                  </a:lnTo>
                  <a:lnTo>
                    <a:pt x="40" y="172"/>
                  </a:lnTo>
                  <a:lnTo>
                    <a:pt x="56" y="144"/>
                  </a:lnTo>
                  <a:lnTo>
                    <a:pt x="76" y="120"/>
                  </a:lnTo>
                  <a:lnTo>
                    <a:pt x="98" y="96"/>
                  </a:lnTo>
                  <a:lnTo>
                    <a:pt x="120" y="74"/>
                  </a:lnTo>
                  <a:lnTo>
                    <a:pt x="146" y="56"/>
                  </a:lnTo>
                  <a:lnTo>
                    <a:pt x="174" y="40"/>
                  </a:lnTo>
                  <a:lnTo>
                    <a:pt x="202" y="26"/>
                  </a:lnTo>
                  <a:lnTo>
                    <a:pt x="232" y="14"/>
                  </a:lnTo>
                  <a:lnTo>
                    <a:pt x="264" y="6"/>
                  </a:lnTo>
                  <a:lnTo>
                    <a:pt x="296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64" y="2"/>
                  </a:lnTo>
                  <a:lnTo>
                    <a:pt x="396" y="6"/>
                  </a:lnTo>
                  <a:lnTo>
                    <a:pt x="428" y="14"/>
                  </a:lnTo>
                  <a:lnTo>
                    <a:pt x="458" y="26"/>
                  </a:lnTo>
                  <a:lnTo>
                    <a:pt x="488" y="40"/>
                  </a:lnTo>
                  <a:lnTo>
                    <a:pt x="514" y="56"/>
                  </a:lnTo>
                  <a:lnTo>
                    <a:pt x="540" y="74"/>
                  </a:lnTo>
                  <a:lnTo>
                    <a:pt x="564" y="96"/>
                  </a:lnTo>
                  <a:lnTo>
                    <a:pt x="584" y="120"/>
                  </a:lnTo>
                  <a:lnTo>
                    <a:pt x="604" y="144"/>
                  </a:lnTo>
                  <a:lnTo>
                    <a:pt x="620" y="172"/>
                  </a:lnTo>
                  <a:lnTo>
                    <a:pt x="634" y="200"/>
                  </a:lnTo>
                  <a:lnTo>
                    <a:pt x="646" y="232"/>
                  </a:lnTo>
                  <a:lnTo>
                    <a:pt x="654" y="262"/>
                  </a:lnTo>
                  <a:lnTo>
                    <a:pt x="658" y="296"/>
                  </a:lnTo>
                  <a:lnTo>
                    <a:pt x="660" y="330"/>
                  </a:lnTo>
                  <a:lnTo>
                    <a:pt x="660" y="330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98"/>
            <p:cNvSpPr>
              <a:spLocks/>
            </p:cNvSpPr>
            <p:nvPr userDrawn="1"/>
          </p:nvSpPr>
          <p:spPr bwMode="auto">
            <a:xfrm>
              <a:off x="4687888" y="5161359"/>
              <a:ext cx="717550" cy="714375"/>
            </a:xfrm>
            <a:custGeom>
              <a:avLst/>
              <a:gdLst>
                <a:gd name="T0" fmla="*/ 452 w 452"/>
                <a:gd name="T1" fmla="*/ 224 h 450"/>
                <a:gd name="T2" fmla="*/ 446 w 452"/>
                <a:gd name="T3" fmla="*/ 270 h 450"/>
                <a:gd name="T4" fmla="*/ 434 w 452"/>
                <a:gd name="T5" fmla="*/ 312 h 450"/>
                <a:gd name="T6" fmla="*/ 414 w 452"/>
                <a:gd name="T7" fmla="*/ 350 h 450"/>
                <a:gd name="T8" fmla="*/ 386 w 452"/>
                <a:gd name="T9" fmla="*/ 384 h 450"/>
                <a:gd name="T10" fmla="*/ 352 w 452"/>
                <a:gd name="T11" fmla="*/ 412 h 450"/>
                <a:gd name="T12" fmla="*/ 314 w 452"/>
                <a:gd name="T13" fmla="*/ 432 h 450"/>
                <a:gd name="T14" fmla="*/ 272 w 452"/>
                <a:gd name="T15" fmla="*/ 446 h 450"/>
                <a:gd name="T16" fmla="*/ 226 w 452"/>
                <a:gd name="T17" fmla="*/ 450 h 450"/>
                <a:gd name="T18" fmla="*/ 204 w 452"/>
                <a:gd name="T19" fmla="*/ 450 h 450"/>
                <a:gd name="T20" fmla="*/ 160 w 452"/>
                <a:gd name="T21" fmla="*/ 440 h 450"/>
                <a:gd name="T22" fmla="*/ 118 w 452"/>
                <a:gd name="T23" fmla="*/ 424 h 450"/>
                <a:gd name="T24" fmla="*/ 82 w 452"/>
                <a:gd name="T25" fmla="*/ 398 h 450"/>
                <a:gd name="T26" fmla="*/ 52 w 452"/>
                <a:gd name="T27" fmla="*/ 368 h 450"/>
                <a:gd name="T28" fmla="*/ 28 w 452"/>
                <a:gd name="T29" fmla="*/ 332 h 450"/>
                <a:gd name="T30" fmla="*/ 12 w 452"/>
                <a:gd name="T31" fmla="*/ 292 h 450"/>
                <a:gd name="T32" fmla="*/ 2 w 452"/>
                <a:gd name="T33" fmla="*/ 248 h 450"/>
                <a:gd name="T34" fmla="*/ 0 w 452"/>
                <a:gd name="T35" fmla="*/ 224 h 450"/>
                <a:gd name="T36" fmla="*/ 6 w 452"/>
                <a:gd name="T37" fmla="*/ 180 h 450"/>
                <a:gd name="T38" fmla="*/ 18 w 452"/>
                <a:gd name="T39" fmla="*/ 138 h 450"/>
                <a:gd name="T40" fmla="*/ 40 w 452"/>
                <a:gd name="T41" fmla="*/ 100 h 450"/>
                <a:gd name="T42" fmla="*/ 66 w 452"/>
                <a:gd name="T43" fmla="*/ 66 h 450"/>
                <a:gd name="T44" fmla="*/ 100 w 452"/>
                <a:gd name="T45" fmla="*/ 38 h 450"/>
                <a:gd name="T46" fmla="*/ 138 w 452"/>
                <a:gd name="T47" fmla="*/ 18 h 450"/>
                <a:gd name="T48" fmla="*/ 180 w 452"/>
                <a:gd name="T49" fmla="*/ 4 h 450"/>
                <a:gd name="T50" fmla="*/ 226 w 452"/>
                <a:gd name="T51" fmla="*/ 0 h 450"/>
                <a:gd name="T52" fmla="*/ 250 w 452"/>
                <a:gd name="T53" fmla="*/ 0 h 450"/>
                <a:gd name="T54" fmla="*/ 294 w 452"/>
                <a:gd name="T55" fmla="*/ 10 h 450"/>
                <a:gd name="T56" fmla="*/ 334 w 452"/>
                <a:gd name="T57" fmla="*/ 26 h 450"/>
                <a:gd name="T58" fmla="*/ 370 w 452"/>
                <a:gd name="T59" fmla="*/ 52 h 450"/>
                <a:gd name="T60" fmla="*/ 400 w 452"/>
                <a:gd name="T61" fmla="*/ 82 h 450"/>
                <a:gd name="T62" fmla="*/ 424 w 452"/>
                <a:gd name="T63" fmla="*/ 118 h 450"/>
                <a:gd name="T64" fmla="*/ 442 w 452"/>
                <a:gd name="T65" fmla="*/ 158 h 450"/>
                <a:gd name="T66" fmla="*/ 450 w 452"/>
                <a:gd name="T67" fmla="*/ 202 h 450"/>
                <a:gd name="T68" fmla="*/ 452 w 452"/>
                <a:gd name="T69" fmla="*/ 22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2" h="450">
                  <a:moveTo>
                    <a:pt x="452" y="224"/>
                  </a:moveTo>
                  <a:lnTo>
                    <a:pt x="452" y="224"/>
                  </a:lnTo>
                  <a:lnTo>
                    <a:pt x="450" y="248"/>
                  </a:lnTo>
                  <a:lnTo>
                    <a:pt x="446" y="270"/>
                  </a:lnTo>
                  <a:lnTo>
                    <a:pt x="442" y="292"/>
                  </a:lnTo>
                  <a:lnTo>
                    <a:pt x="434" y="312"/>
                  </a:lnTo>
                  <a:lnTo>
                    <a:pt x="424" y="332"/>
                  </a:lnTo>
                  <a:lnTo>
                    <a:pt x="414" y="350"/>
                  </a:lnTo>
                  <a:lnTo>
                    <a:pt x="400" y="368"/>
                  </a:lnTo>
                  <a:lnTo>
                    <a:pt x="386" y="384"/>
                  </a:lnTo>
                  <a:lnTo>
                    <a:pt x="370" y="398"/>
                  </a:lnTo>
                  <a:lnTo>
                    <a:pt x="352" y="412"/>
                  </a:lnTo>
                  <a:lnTo>
                    <a:pt x="334" y="424"/>
                  </a:lnTo>
                  <a:lnTo>
                    <a:pt x="314" y="432"/>
                  </a:lnTo>
                  <a:lnTo>
                    <a:pt x="294" y="440"/>
                  </a:lnTo>
                  <a:lnTo>
                    <a:pt x="272" y="446"/>
                  </a:lnTo>
                  <a:lnTo>
                    <a:pt x="250" y="450"/>
                  </a:lnTo>
                  <a:lnTo>
                    <a:pt x="226" y="450"/>
                  </a:lnTo>
                  <a:lnTo>
                    <a:pt x="226" y="450"/>
                  </a:lnTo>
                  <a:lnTo>
                    <a:pt x="204" y="450"/>
                  </a:lnTo>
                  <a:lnTo>
                    <a:pt x="180" y="446"/>
                  </a:lnTo>
                  <a:lnTo>
                    <a:pt x="160" y="440"/>
                  </a:lnTo>
                  <a:lnTo>
                    <a:pt x="138" y="432"/>
                  </a:lnTo>
                  <a:lnTo>
                    <a:pt x="118" y="424"/>
                  </a:lnTo>
                  <a:lnTo>
                    <a:pt x="100" y="412"/>
                  </a:lnTo>
                  <a:lnTo>
                    <a:pt x="82" y="398"/>
                  </a:lnTo>
                  <a:lnTo>
                    <a:pt x="66" y="384"/>
                  </a:lnTo>
                  <a:lnTo>
                    <a:pt x="52" y="368"/>
                  </a:lnTo>
                  <a:lnTo>
                    <a:pt x="40" y="350"/>
                  </a:lnTo>
                  <a:lnTo>
                    <a:pt x="28" y="332"/>
                  </a:lnTo>
                  <a:lnTo>
                    <a:pt x="18" y="312"/>
                  </a:lnTo>
                  <a:lnTo>
                    <a:pt x="12" y="292"/>
                  </a:lnTo>
                  <a:lnTo>
                    <a:pt x="6" y="270"/>
                  </a:lnTo>
                  <a:lnTo>
                    <a:pt x="2" y="248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02"/>
                  </a:lnTo>
                  <a:lnTo>
                    <a:pt x="6" y="180"/>
                  </a:lnTo>
                  <a:lnTo>
                    <a:pt x="12" y="158"/>
                  </a:lnTo>
                  <a:lnTo>
                    <a:pt x="18" y="138"/>
                  </a:lnTo>
                  <a:lnTo>
                    <a:pt x="28" y="118"/>
                  </a:lnTo>
                  <a:lnTo>
                    <a:pt x="40" y="100"/>
                  </a:lnTo>
                  <a:lnTo>
                    <a:pt x="52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100" y="38"/>
                  </a:lnTo>
                  <a:lnTo>
                    <a:pt x="118" y="26"/>
                  </a:lnTo>
                  <a:lnTo>
                    <a:pt x="138" y="18"/>
                  </a:lnTo>
                  <a:lnTo>
                    <a:pt x="160" y="10"/>
                  </a:lnTo>
                  <a:lnTo>
                    <a:pt x="180" y="4"/>
                  </a:lnTo>
                  <a:lnTo>
                    <a:pt x="204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50" y="0"/>
                  </a:lnTo>
                  <a:lnTo>
                    <a:pt x="272" y="4"/>
                  </a:lnTo>
                  <a:lnTo>
                    <a:pt x="294" y="10"/>
                  </a:lnTo>
                  <a:lnTo>
                    <a:pt x="314" y="18"/>
                  </a:lnTo>
                  <a:lnTo>
                    <a:pt x="334" y="26"/>
                  </a:lnTo>
                  <a:lnTo>
                    <a:pt x="352" y="38"/>
                  </a:lnTo>
                  <a:lnTo>
                    <a:pt x="370" y="52"/>
                  </a:lnTo>
                  <a:lnTo>
                    <a:pt x="386" y="66"/>
                  </a:lnTo>
                  <a:lnTo>
                    <a:pt x="400" y="82"/>
                  </a:lnTo>
                  <a:lnTo>
                    <a:pt x="414" y="100"/>
                  </a:lnTo>
                  <a:lnTo>
                    <a:pt x="424" y="118"/>
                  </a:lnTo>
                  <a:lnTo>
                    <a:pt x="434" y="138"/>
                  </a:lnTo>
                  <a:lnTo>
                    <a:pt x="442" y="158"/>
                  </a:lnTo>
                  <a:lnTo>
                    <a:pt x="446" y="180"/>
                  </a:lnTo>
                  <a:lnTo>
                    <a:pt x="450" y="202"/>
                  </a:lnTo>
                  <a:lnTo>
                    <a:pt x="452" y="224"/>
                  </a:lnTo>
                  <a:lnTo>
                    <a:pt x="452" y="224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99"/>
            <p:cNvSpPr>
              <a:spLocks/>
            </p:cNvSpPr>
            <p:nvPr userDrawn="1"/>
          </p:nvSpPr>
          <p:spPr bwMode="auto">
            <a:xfrm>
              <a:off x="4865688" y="5482034"/>
              <a:ext cx="361950" cy="361950"/>
            </a:xfrm>
            <a:custGeom>
              <a:avLst/>
              <a:gdLst>
                <a:gd name="T0" fmla="*/ 228 w 228"/>
                <a:gd name="T1" fmla="*/ 114 h 228"/>
                <a:gd name="T2" fmla="*/ 228 w 228"/>
                <a:gd name="T3" fmla="*/ 114 h 228"/>
                <a:gd name="T4" fmla="*/ 226 w 228"/>
                <a:gd name="T5" fmla="*/ 138 h 228"/>
                <a:gd name="T6" fmla="*/ 220 w 228"/>
                <a:gd name="T7" fmla="*/ 158 h 228"/>
                <a:gd name="T8" fmla="*/ 208 w 228"/>
                <a:gd name="T9" fmla="*/ 178 h 228"/>
                <a:gd name="T10" fmla="*/ 196 w 228"/>
                <a:gd name="T11" fmla="*/ 196 h 228"/>
                <a:gd name="T12" fmla="*/ 178 w 228"/>
                <a:gd name="T13" fmla="*/ 210 h 228"/>
                <a:gd name="T14" fmla="*/ 158 w 228"/>
                <a:gd name="T15" fmla="*/ 220 h 228"/>
                <a:gd name="T16" fmla="*/ 138 w 228"/>
                <a:gd name="T17" fmla="*/ 226 h 228"/>
                <a:gd name="T18" fmla="*/ 114 w 228"/>
                <a:gd name="T19" fmla="*/ 228 h 228"/>
                <a:gd name="T20" fmla="*/ 114 w 228"/>
                <a:gd name="T21" fmla="*/ 228 h 228"/>
                <a:gd name="T22" fmla="*/ 92 w 228"/>
                <a:gd name="T23" fmla="*/ 226 h 228"/>
                <a:gd name="T24" fmla="*/ 70 w 228"/>
                <a:gd name="T25" fmla="*/ 220 h 228"/>
                <a:gd name="T26" fmla="*/ 50 w 228"/>
                <a:gd name="T27" fmla="*/ 210 h 228"/>
                <a:gd name="T28" fmla="*/ 34 w 228"/>
                <a:gd name="T29" fmla="*/ 196 h 228"/>
                <a:gd name="T30" fmla="*/ 20 w 228"/>
                <a:gd name="T31" fmla="*/ 178 h 228"/>
                <a:gd name="T32" fmla="*/ 8 w 228"/>
                <a:gd name="T33" fmla="*/ 158 h 228"/>
                <a:gd name="T34" fmla="*/ 2 w 228"/>
                <a:gd name="T35" fmla="*/ 138 h 228"/>
                <a:gd name="T36" fmla="*/ 0 w 228"/>
                <a:gd name="T37" fmla="*/ 114 h 228"/>
                <a:gd name="T38" fmla="*/ 0 w 228"/>
                <a:gd name="T39" fmla="*/ 114 h 228"/>
                <a:gd name="T40" fmla="*/ 2 w 228"/>
                <a:gd name="T41" fmla="*/ 92 h 228"/>
                <a:gd name="T42" fmla="*/ 8 w 228"/>
                <a:gd name="T43" fmla="*/ 70 h 228"/>
                <a:gd name="T44" fmla="*/ 20 w 228"/>
                <a:gd name="T45" fmla="*/ 50 h 228"/>
                <a:gd name="T46" fmla="*/ 34 w 228"/>
                <a:gd name="T47" fmla="*/ 34 h 228"/>
                <a:gd name="T48" fmla="*/ 50 w 228"/>
                <a:gd name="T49" fmla="*/ 20 h 228"/>
                <a:gd name="T50" fmla="*/ 70 w 228"/>
                <a:gd name="T51" fmla="*/ 10 h 228"/>
                <a:gd name="T52" fmla="*/ 92 w 228"/>
                <a:gd name="T53" fmla="*/ 2 h 228"/>
                <a:gd name="T54" fmla="*/ 114 w 228"/>
                <a:gd name="T55" fmla="*/ 0 h 228"/>
                <a:gd name="T56" fmla="*/ 114 w 228"/>
                <a:gd name="T57" fmla="*/ 0 h 228"/>
                <a:gd name="T58" fmla="*/ 138 w 228"/>
                <a:gd name="T59" fmla="*/ 2 h 228"/>
                <a:gd name="T60" fmla="*/ 158 w 228"/>
                <a:gd name="T61" fmla="*/ 10 h 228"/>
                <a:gd name="T62" fmla="*/ 178 w 228"/>
                <a:gd name="T63" fmla="*/ 20 h 228"/>
                <a:gd name="T64" fmla="*/ 196 w 228"/>
                <a:gd name="T65" fmla="*/ 34 h 228"/>
                <a:gd name="T66" fmla="*/ 208 w 228"/>
                <a:gd name="T67" fmla="*/ 50 h 228"/>
                <a:gd name="T68" fmla="*/ 220 w 228"/>
                <a:gd name="T69" fmla="*/ 70 h 228"/>
                <a:gd name="T70" fmla="*/ 226 w 228"/>
                <a:gd name="T71" fmla="*/ 92 h 228"/>
                <a:gd name="T72" fmla="*/ 228 w 228"/>
                <a:gd name="T73" fmla="*/ 114 h 228"/>
                <a:gd name="T74" fmla="*/ 228 w 228"/>
                <a:gd name="T75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228">
                  <a:moveTo>
                    <a:pt x="228" y="114"/>
                  </a:moveTo>
                  <a:lnTo>
                    <a:pt x="228" y="114"/>
                  </a:lnTo>
                  <a:lnTo>
                    <a:pt x="226" y="138"/>
                  </a:lnTo>
                  <a:lnTo>
                    <a:pt x="220" y="158"/>
                  </a:lnTo>
                  <a:lnTo>
                    <a:pt x="208" y="178"/>
                  </a:lnTo>
                  <a:lnTo>
                    <a:pt x="196" y="196"/>
                  </a:lnTo>
                  <a:lnTo>
                    <a:pt x="178" y="210"/>
                  </a:lnTo>
                  <a:lnTo>
                    <a:pt x="158" y="220"/>
                  </a:lnTo>
                  <a:lnTo>
                    <a:pt x="138" y="226"/>
                  </a:lnTo>
                  <a:lnTo>
                    <a:pt x="114" y="228"/>
                  </a:lnTo>
                  <a:lnTo>
                    <a:pt x="114" y="228"/>
                  </a:lnTo>
                  <a:lnTo>
                    <a:pt x="92" y="226"/>
                  </a:lnTo>
                  <a:lnTo>
                    <a:pt x="70" y="220"/>
                  </a:lnTo>
                  <a:lnTo>
                    <a:pt x="50" y="210"/>
                  </a:lnTo>
                  <a:lnTo>
                    <a:pt x="34" y="196"/>
                  </a:lnTo>
                  <a:lnTo>
                    <a:pt x="20" y="178"/>
                  </a:lnTo>
                  <a:lnTo>
                    <a:pt x="8" y="158"/>
                  </a:lnTo>
                  <a:lnTo>
                    <a:pt x="2" y="13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2"/>
                  </a:lnTo>
                  <a:lnTo>
                    <a:pt x="8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58" y="10"/>
                  </a:lnTo>
                  <a:lnTo>
                    <a:pt x="178" y="20"/>
                  </a:lnTo>
                  <a:lnTo>
                    <a:pt x="196" y="34"/>
                  </a:lnTo>
                  <a:lnTo>
                    <a:pt x="208" y="50"/>
                  </a:lnTo>
                  <a:lnTo>
                    <a:pt x="220" y="70"/>
                  </a:lnTo>
                  <a:lnTo>
                    <a:pt x="226" y="92"/>
                  </a:lnTo>
                  <a:lnTo>
                    <a:pt x="228" y="114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100"/>
            <p:cNvSpPr>
              <a:spLocks/>
            </p:cNvSpPr>
            <p:nvPr userDrawn="1"/>
          </p:nvSpPr>
          <p:spPr bwMode="auto">
            <a:xfrm>
              <a:off x="5522913" y="2246709"/>
              <a:ext cx="1044575" cy="1047750"/>
            </a:xfrm>
            <a:custGeom>
              <a:avLst/>
              <a:gdLst>
                <a:gd name="T0" fmla="*/ 658 w 658"/>
                <a:gd name="T1" fmla="*/ 330 h 660"/>
                <a:gd name="T2" fmla="*/ 652 w 658"/>
                <a:gd name="T3" fmla="*/ 396 h 660"/>
                <a:gd name="T4" fmla="*/ 632 w 658"/>
                <a:gd name="T5" fmla="*/ 458 h 660"/>
                <a:gd name="T6" fmla="*/ 602 w 658"/>
                <a:gd name="T7" fmla="*/ 514 h 660"/>
                <a:gd name="T8" fmla="*/ 562 w 658"/>
                <a:gd name="T9" fmla="*/ 562 h 660"/>
                <a:gd name="T10" fmla="*/ 514 w 658"/>
                <a:gd name="T11" fmla="*/ 602 h 660"/>
                <a:gd name="T12" fmla="*/ 458 w 658"/>
                <a:gd name="T13" fmla="*/ 634 h 660"/>
                <a:gd name="T14" fmla="*/ 396 w 658"/>
                <a:gd name="T15" fmla="*/ 652 h 660"/>
                <a:gd name="T16" fmla="*/ 330 w 658"/>
                <a:gd name="T17" fmla="*/ 660 h 660"/>
                <a:gd name="T18" fmla="*/ 296 w 658"/>
                <a:gd name="T19" fmla="*/ 658 h 660"/>
                <a:gd name="T20" fmla="*/ 230 w 658"/>
                <a:gd name="T21" fmla="*/ 644 h 660"/>
                <a:gd name="T22" fmla="*/ 172 w 658"/>
                <a:gd name="T23" fmla="*/ 620 h 660"/>
                <a:gd name="T24" fmla="*/ 120 w 658"/>
                <a:gd name="T25" fmla="*/ 584 h 660"/>
                <a:gd name="T26" fmla="*/ 74 w 658"/>
                <a:gd name="T27" fmla="*/ 540 h 660"/>
                <a:gd name="T28" fmla="*/ 40 w 658"/>
                <a:gd name="T29" fmla="*/ 486 h 660"/>
                <a:gd name="T30" fmla="*/ 14 w 658"/>
                <a:gd name="T31" fmla="*/ 428 h 660"/>
                <a:gd name="T32" fmla="*/ 0 w 658"/>
                <a:gd name="T33" fmla="*/ 362 h 660"/>
                <a:gd name="T34" fmla="*/ 0 w 658"/>
                <a:gd name="T35" fmla="*/ 330 h 660"/>
                <a:gd name="T36" fmla="*/ 6 w 658"/>
                <a:gd name="T37" fmla="*/ 262 h 660"/>
                <a:gd name="T38" fmla="*/ 26 w 658"/>
                <a:gd name="T39" fmla="*/ 200 h 660"/>
                <a:gd name="T40" fmla="*/ 56 w 658"/>
                <a:gd name="T41" fmla="*/ 144 h 660"/>
                <a:gd name="T42" fmla="*/ 96 w 658"/>
                <a:gd name="T43" fmla="*/ 96 h 660"/>
                <a:gd name="T44" fmla="*/ 144 w 658"/>
                <a:gd name="T45" fmla="*/ 56 h 660"/>
                <a:gd name="T46" fmla="*/ 200 w 658"/>
                <a:gd name="T47" fmla="*/ 26 h 660"/>
                <a:gd name="T48" fmla="*/ 262 w 658"/>
                <a:gd name="T49" fmla="*/ 6 h 660"/>
                <a:gd name="T50" fmla="*/ 330 w 658"/>
                <a:gd name="T51" fmla="*/ 0 h 660"/>
                <a:gd name="T52" fmla="*/ 362 w 658"/>
                <a:gd name="T53" fmla="*/ 2 h 660"/>
                <a:gd name="T54" fmla="*/ 428 w 658"/>
                <a:gd name="T55" fmla="*/ 14 h 660"/>
                <a:gd name="T56" fmla="*/ 486 w 658"/>
                <a:gd name="T57" fmla="*/ 40 h 660"/>
                <a:gd name="T58" fmla="*/ 538 w 658"/>
                <a:gd name="T59" fmla="*/ 74 h 660"/>
                <a:gd name="T60" fmla="*/ 584 w 658"/>
                <a:gd name="T61" fmla="*/ 120 h 660"/>
                <a:gd name="T62" fmla="*/ 618 w 658"/>
                <a:gd name="T63" fmla="*/ 172 h 660"/>
                <a:gd name="T64" fmla="*/ 644 w 658"/>
                <a:gd name="T65" fmla="*/ 232 h 660"/>
                <a:gd name="T66" fmla="*/ 658 w 658"/>
                <a:gd name="T67" fmla="*/ 296 h 660"/>
                <a:gd name="T68" fmla="*/ 658 w 658"/>
                <a:gd name="T69" fmla="*/ 33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8" h="660">
                  <a:moveTo>
                    <a:pt x="658" y="330"/>
                  </a:moveTo>
                  <a:lnTo>
                    <a:pt x="658" y="330"/>
                  </a:lnTo>
                  <a:lnTo>
                    <a:pt x="658" y="362"/>
                  </a:lnTo>
                  <a:lnTo>
                    <a:pt x="652" y="396"/>
                  </a:lnTo>
                  <a:lnTo>
                    <a:pt x="644" y="428"/>
                  </a:lnTo>
                  <a:lnTo>
                    <a:pt x="632" y="458"/>
                  </a:lnTo>
                  <a:lnTo>
                    <a:pt x="618" y="486"/>
                  </a:lnTo>
                  <a:lnTo>
                    <a:pt x="602" y="514"/>
                  </a:lnTo>
                  <a:lnTo>
                    <a:pt x="584" y="540"/>
                  </a:lnTo>
                  <a:lnTo>
                    <a:pt x="562" y="562"/>
                  </a:lnTo>
                  <a:lnTo>
                    <a:pt x="538" y="584"/>
                  </a:lnTo>
                  <a:lnTo>
                    <a:pt x="514" y="602"/>
                  </a:lnTo>
                  <a:lnTo>
                    <a:pt x="486" y="620"/>
                  </a:lnTo>
                  <a:lnTo>
                    <a:pt x="458" y="634"/>
                  </a:lnTo>
                  <a:lnTo>
                    <a:pt x="428" y="644"/>
                  </a:lnTo>
                  <a:lnTo>
                    <a:pt x="396" y="652"/>
                  </a:lnTo>
                  <a:lnTo>
                    <a:pt x="362" y="658"/>
                  </a:lnTo>
                  <a:lnTo>
                    <a:pt x="330" y="660"/>
                  </a:lnTo>
                  <a:lnTo>
                    <a:pt x="330" y="660"/>
                  </a:lnTo>
                  <a:lnTo>
                    <a:pt x="296" y="658"/>
                  </a:lnTo>
                  <a:lnTo>
                    <a:pt x="262" y="652"/>
                  </a:lnTo>
                  <a:lnTo>
                    <a:pt x="230" y="644"/>
                  </a:lnTo>
                  <a:lnTo>
                    <a:pt x="200" y="634"/>
                  </a:lnTo>
                  <a:lnTo>
                    <a:pt x="172" y="620"/>
                  </a:lnTo>
                  <a:lnTo>
                    <a:pt x="144" y="602"/>
                  </a:lnTo>
                  <a:lnTo>
                    <a:pt x="120" y="584"/>
                  </a:lnTo>
                  <a:lnTo>
                    <a:pt x="96" y="562"/>
                  </a:lnTo>
                  <a:lnTo>
                    <a:pt x="74" y="540"/>
                  </a:lnTo>
                  <a:lnTo>
                    <a:pt x="56" y="514"/>
                  </a:lnTo>
                  <a:lnTo>
                    <a:pt x="40" y="486"/>
                  </a:lnTo>
                  <a:lnTo>
                    <a:pt x="26" y="458"/>
                  </a:lnTo>
                  <a:lnTo>
                    <a:pt x="14" y="428"/>
                  </a:lnTo>
                  <a:lnTo>
                    <a:pt x="6" y="396"/>
                  </a:lnTo>
                  <a:lnTo>
                    <a:pt x="0" y="36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296"/>
                  </a:lnTo>
                  <a:lnTo>
                    <a:pt x="6" y="262"/>
                  </a:lnTo>
                  <a:lnTo>
                    <a:pt x="14" y="232"/>
                  </a:lnTo>
                  <a:lnTo>
                    <a:pt x="26" y="200"/>
                  </a:lnTo>
                  <a:lnTo>
                    <a:pt x="40" y="172"/>
                  </a:lnTo>
                  <a:lnTo>
                    <a:pt x="56" y="144"/>
                  </a:lnTo>
                  <a:lnTo>
                    <a:pt x="74" y="120"/>
                  </a:lnTo>
                  <a:lnTo>
                    <a:pt x="96" y="96"/>
                  </a:lnTo>
                  <a:lnTo>
                    <a:pt x="120" y="74"/>
                  </a:lnTo>
                  <a:lnTo>
                    <a:pt x="144" y="56"/>
                  </a:lnTo>
                  <a:lnTo>
                    <a:pt x="172" y="40"/>
                  </a:lnTo>
                  <a:lnTo>
                    <a:pt x="200" y="26"/>
                  </a:lnTo>
                  <a:lnTo>
                    <a:pt x="230" y="14"/>
                  </a:lnTo>
                  <a:lnTo>
                    <a:pt x="262" y="6"/>
                  </a:lnTo>
                  <a:lnTo>
                    <a:pt x="296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62" y="2"/>
                  </a:lnTo>
                  <a:lnTo>
                    <a:pt x="396" y="6"/>
                  </a:lnTo>
                  <a:lnTo>
                    <a:pt x="428" y="14"/>
                  </a:lnTo>
                  <a:lnTo>
                    <a:pt x="458" y="26"/>
                  </a:lnTo>
                  <a:lnTo>
                    <a:pt x="486" y="40"/>
                  </a:lnTo>
                  <a:lnTo>
                    <a:pt x="514" y="56"/>
                  </a:lnTo>
                  <a:lnTo>
                    <a:pt x="538" y="74"/>
                  </a:lnTo>
                  <a:lnTo>
                    <a:pt x="562" y="96"/>
                  </a:lnTo>
                  <a:lnTo>
                    <a:pt x="584" y="120"/>
                  </a:lnTo>
                  <a:lnTo>
                    <a:pt x="602" y="144"/>
                  </a:lnTo>
                  <a:lnTo>
                    <a:pt x="618" y="172"/>
                  </a:lnTo>
                  <a:lnTo>
                    <a:pt x="632" y="200"/>
                  </a:lnTo>
                  <a:lnTo>
                    <a:pt x="644" y="232"/>
                  </a:lnTo>
                  <a:lnTo>
                    <a:pt x="652" y="262"/>
                  </a:lnTo>
                  <a:lnTo>
                    <a:pt x="658" y="296"/>
                  </a:lnTo>
                  <a:lnTo>
                    <a:pt x="658" y="330"/>
                  </a:lnTo>
                  <a:lnTo>
                    <a:pt x="658" y="330"/>
                  </a:lnTo>
                  <a:close/>
                </a:path>
              </a:pathLst>
            </a:cu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101"/>
            <p:cNvSpPr>
              <a:spLocks/>
            </p:cNvSpPr>
            <p:nvPr userDrawn="1"/>
          </p:nvSpPr>
          <p:spPr bwMode="auto">
            <a:xfrm>
              <a:off x="5688013" y="2526109"/>
              <a:ext cx="714375" cy="714375"/>
            </a:xfrm>
            <a:custGeom>
              <a:avLst/>
              <a:gdLst>
                <a:gd name="T0" fmla="*/ 450 w 450"/>
                <a:gd name="T1" fmla="*/ 226 h 450"/>
                <a:gd name="T2" fmla="*/ 446 w 450"/>
                <a:gd name="T3" fmla="*/ 270 h 450"/>
                <a:gd name="T4" fmla="*/ 432 w 450"/>
                <a:gd name="T5" fmla="*/ 312 h 450"/>
                <a:gd name="T6" fmla="*/ 412 w 450"/>
                <a:gd name="T7" fmla="*/ 352 h 450"/>
                <a:gd name="T8" fmla="*/ 384 w 450"/>
                <a:gd name="T9" fmla="*/ 384 h 450"/>
                <a:gd name="T10" fmla="*/ 350 w 450"/>
                <a:gd name="T11" fmla="*/ 412 h 450"/>
                <a:gd name="T12" fmla="*/ 312 w 450"/>
                <a:gd name="T13" fmla="*/ 432 h 450"/>
                <a:gd name="T14" fmla="*/ 270 w 450"/>
                <a:gd name="T15" fmla="*/ 446 h 450"/>
                <a:gd name="T16" fmla="*/ 226 w 450"/>
                <a:gd name="T17" fmla="*/ 450 h 450"/>
                <a:gd name="T18" fmla="*/ 202 w 450"/>
                <a:gd name="T19" fmla="*/ 450 h 450"/>
                <a:gd name="T20" fmla="*/ 158 w 450"/>
                <a:gd name="T21" fmla="*/ 440 h 450"/>
                <a:gd name="T22" fmla="*/ 118 w 450"/>
                <a:gd name="T23" fmla="*/ 424 h 450"/>
                <a:gd name="T24" fmla="*/ 82 w 450"/>
                <a:gd name="T25" fmla="*/ 398 h 450"/>
                <a:gd name="T26" fmla="*/ 52 w 450"/>
                <a:gd name="T27" fmla="*/ 368 h 450"/>
                <a:gd name="T28" fmla="*/ 26 w 450"/>
                <a:gd name="T29" fmla="*/ 332 h 450"/>
                <a:gd name="T30" fmla="*/ 10 w 450"/>
                <a:gd name="T31" fmla="*/ 292 h 450"/>
                <a:gd name="T32" fmla="*/ 0 w 450"/>
                <a:gd name="T33" fmla="*/ 248 h 450"/>
                <a:gd name="T34" fmla="*/ 0 w 450"/>
                <a:gd name="T35" fmla="*/ 226 h 450"/>
                <a:gd name="T36" fmla="*/ 4 w 450"/>
                <a:gd name="T37" fmla="*/ 180 h 450"/>
                <a:gd name="T38" fmla="*/ 18 w 450"/>
                <a:gd name="T39" fmla="*/ 138 h 450"/>
                <a:gd name="T40" fmla="*/ 38 w 450"/>
                <a:gd name="T41" fmla="*/ 100 h 450"/>
                <a:gd name="T42" fmla="*/ 66 w 450"/>
                <a:gd name="T43" fmla="*/ 66 h 450"/>
                <a:gd name="T44" fmla="*/ 100 w 450"/>
                <a:gd name="T45" fmla="*/ 38 h 450"/>
                <a:gd name="T46" fmla="*/ 138 w 450"/>
                <a:gd name="T47" fmla="*/ 18 h 450"/>
                <a:gd name="T48" fmla="*/ 180 w 450"/>
                <a:gd name="T49" fmla="*/ 4 h 450"/>
                <a:gd name="T50" fmla="*/ 226 w 450"/>
                <a:gd name="T51" fmla="*/ 0 h 450"/>
                <a:gd name="T52" fmla="*/ 248 w 450"/>
                <a:gd name="T53" fmla="*/ 0 h 450"/>
                <a:gd name="T54" fmla="*/ 292 w 450"/>
                <a:gd name="T55" fmla="*/ 10 h 450"/>
                <a:gd name="T56" fmla="*/ 332 w 450"/>
                <a:gd name="T57" fmla="*/ 28 h 450"/>
                <a:gd name="T58" fmla="*/ 368 w 450"/>
                <a:gd name="T59" fmla="*/ 52 h 450"/>
                <a:gd name="T60" fmla="*/ 398 w 450"/>
                <a:gd name="T61" fmla="*/ 82 h 450"/>
                <a:gd name="T62" fmla="*/ 424 w 450"/>
                <a:gd name="T63" fmla="*/ 118 h 450"/>
                <a:gd name="T64" fmla="*/ 440 w 450"/>
                <a:gd name="T65" fmla="*/ 158 h 450"/>
                <a:gd name="T66" fmla="*/ 450 w 450"/>
                <a:gd name="T67" fmla="*/ 202 h 450"/>
                <a:gd name="T68" fmla="*/ 450 w 450"/>
                <a:gd name="T69" fmla="*/ 22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0" h="450">
                  <a:moveTo>
                    <a:pt x="450" y="226"/>
                  </a:moveTo>
                  <a:lnTo>
                    <a:pt x="450" y="226"/>
                  </a:lnTo>
                  <a:lnTo>
                    <a:pt x="450" y="248"/>
                  </a:lnTo>
                  <a:lnTo>
                    <a:pt x="446" y="270"/>
                  </a:lnTo>
                  <a:lnTo>
                    <a:pt x="440" y="292"/>
                  </a:lnTo>
                  <a:lnTo>
                    <a:pt x="432" y="312"/>
                  </a:lnTo>
                  <a:lnTo>
                    <a:pt x="424" y="332"/>
                  </a:lnTo>
                  <a:lnTo>
                    <a:pt x="412" y="352"/>
                  </a:lnTo>
                  <a:lnTo>
                    <a:pt x="398" y="368"/>
                  </a:lnTo>
                  <a:lnTo>
                    <a:pt x="384" y="384"/>
                  </a:lnTo>
                  <a:lnTo>
                    <a:pt x="368" y="398"/>
                  </a:lnTo>
                  <a:lnTo>
                    <a:pt x="350" y="412"/>
                  </a:lnTo>
                  <a:lnTo>
                    <a:pt x="332" y="424"/>
                  </a:lnTo>
                  <a:lnTo>
                    <a:pt x="312" y="432"/>
                  </a:lnTo>
                  <a:lnTo>
                    <a:pt x="292" y="440"/>
                  </a:lnTo>
                  <a:lnTo>
                    <a:pt x="270" y="446"/>
                  </a:lnTo>
                  <a:lnTo>
                    <a:pt x="248" y="450"/>
                  </a:lnTo>
                  <a:lnTo>
                    <a:pt x="226" y="450"/>
                  </a:lnTo>
                  <a:lnTo>
                    <a:pt x="226" y="450"/>
                  </a:lnTo>
                  <a:lnTo>
                    <a:pt x="202" y="450"/>
                  </a:lnTo>
                  <a:lnTo>
                    <a:pt x="180" y="446"/>
                  </a:lnTo>
                  <a:lnTo>
                    <a:pt x="158" y="440"/>
                  </a:lnTo>
                  <a:lnTo>
                    <a:pt x="138" y="432"/>
                  </a:lnTo>
                  <a:lnTo>
                    <a:pt x="118" y="424"/>
                  </a:lnTo>
                  <a:lnTo>
                    <a:pt x="100" y="412"/>
                  </a:lnTo>
                  <a:lnTo>
                    <a:pt x="82" y="398"/>
                  </a:lnTo>
                  <a:lnTo>
                    <a:pt x="66" y="384"/>
                  </a:lnTo>
                  <a:lnTo>
                    <a:pt x="52" y="368"/>
                  </a:lnTo>
                  <a:lnTo>
                    <a:pt x="38" y="352"/>
                  </a:lnTo>
                  <a:lnTo>
                    <a:pt x="26" y="332"/>
                  </a:lnTo>
                  <a:lnTo>
                    <a:pt x="18" y="312"/>
                  </a:lnTo>
                  <a:lnTo>
                    <a:pt x="10" y="292"/>
                  </a:lnTo>
                  <a:lnTo>
                    <a:pt x="4" y="270"/>
                  </a:lnTo>
                  <a:lnTo>
                    <a:pt x="0" y="248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02"/>
                  </a:lnTo>
                  <a:lnTo>
                    <a:pt x="4" y="180"/>
                  </a:lnTo>
                  <a:lnTo>
                    <a:pt x="10" y="158"/>
                  </a:lnTo>
                  <a:lnTo>
                    <a:pt x="18" y="138"/>
                  </a:lnTo>
                  <a:lnTo>
                    <a:pt x="26" y="118"/>
                  </a:lnTo>
                  <a:lnTo>
                    <a:pt x="38" y="100"/>
                  </a:lnTo>
                  <a:lnTo>
                    <a:pt x="52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100" y="38"/>
                  </a:lnTo>
                  <a:lnTo>
                    <a:pt x="118" y="28"/>
                  </a:lnTo>
                  <a:lnTo>
                    <a:pt x="138" y="18"/>
                  </a:lnTo>
                  <a:lnTo>
                    <a:pt x="158" y="10"/>
                  </a:lnTo>
                  <a:lnTo>
                    <a:pt x="180" y="4"/>
                  </a:lnTo>
                  <a:lnTo>
                    <a:pt x="20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8" y="0"/>
                  </a:lnTo>
                  <a:lnTo>
                    <a:pt x="270" y="4"/>
                  </a:lnTo>
                  <a:lnTo>
                    <a:pt x="292" y="10"/>
                  </a:lnTo>
                  <a:lnTo>
                    <a:pt x="312" y="18"/>
                  </a:lnTo>
                  <a:lnTo>
                    <a:pt x="332" y="28"/>
                  </a:lnTo>
                  <a:lnTo>
                    <a:pt x="350" y="38"/>
                  </a:lnTo>
                  <a:lnTo>
                    <a:pt x="368" y="52"/>
                  </a:lnTo>
                  <a:lnTo>
                    <a:pt x="384" y="66"/>
                  </a:lnTo>
                  <a:lnTo>
                    <a:pt x="398" y="82"/>
                  </a:lnTo>
                  <a:lnTo>
                    <a:pt x="412" y="100"/>
                  </a:lnTo>
                  <a:lnTo>
                    <a:pt x="424" y="118"/>
                  </a:lnTo>
                  <a:lnTo>
                    <a:pt x="432" y="138"/>
                  </a:lnTo>
                  <a:lnTo>
                    <a:pt x="440" y="158"/>
                  </a:lnTo>
                  <a:lnTo>
                    <a:pt x="446" y="180"/>
                  </a:lnTo>
                  <a:lnTo>
                    <a:pt x="450" y="202"/>
                  </a:lnTo>
                  <a:lnTo>
                    <a:pt x="450" y="226"/>
                  </a:lnTo>
                  <a:lnTo>
                    <a:pt x="450" y="226"/>
                  </a:lnTo>
                  <a:close/>
                </a:path>
              </a:pathLst>
            </a:custGeom>
            <a:solidFill>
              <a:srgbClr val="FDE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102"/>
            <p:cNvSpPr>
              <a:spLocks/>
            </p:cNvSpPr>
            <p:nvPr userDrawn="1"/>
          </p:nvSpPr>
          <p:spPr bwMode="auto">
            <a:xfrm>
              <a:off x="5862638" y="2846784"/>
              <a:ext cx="365125" cy="361950"/>
            </a:xfrm>
            <a:custGeom>
              <a:avLst/>
              <a:gdLst>
                <a:gd name="T0" fmla="*/ 230 w 230"/>
                <a:gd name="T1" fmla="*/ 114 h 228"/>
                <a:gd name="T2" fmla="*/ 230 w 230"/>
                <a:gd name="T3" fmla="*/ 114 h 228"/>
                <a:gd name="T4" fmla="*/ 226 w 230"/>
                <a:gd name="T5" fmla="*/ 138 h 228"/>
                <a:gd name="T6" fmla="*/ 220 w 230"/>
                <a:gd name="T7" fmla="*/ 158 h 228"/>
                <a:gd name="T8" fmla="*/ 210 w 230"/>
                <a:gd name="T9" fmla="*/ 178 h 228"/>
                <a:gd name="T10" fmla="*/ 196 w 230"/>
                <a:gd name="T11" fmla="*/ 196 h 228"/>
                <a:gd name="T12" fmla="*/ 178 w 230"/>
                <a:gd name="T13" fmla="*/ 210 h 228"/>
                <a:gd name="T14" fmla="*/ 160 w 230"/>
                <a:gd name="T15" fmla="*/ 220 h 228"/>
                <a:gd name="T16" fmla="*/ 138 w 230"/>
                <a:gd name="T17" fmla="*/ 226 h 228"/>
                <a:gd name="T18" fmla="*/ 116 w 230"/>
                <a:gd name="T19" fmla="*/ 228 h 228"/>
                <a:gd name="T20" fmla="*/ 116 w 230"/>
                <a:gd name="T21" fmla="*/ 228 h 228"/>
                <a:gd name="T22" fmla="*/ 92 w 230"/>
                <a:gd name="T23" fmla="*/ 226 h 228"/>
                <a:gd name="T24" fmla="*/ 70 w 230"/>
                <a:gd name="T25" fmla="*/ 220 h 228"/>
                <a:gd name="T26" fmla="*/ 52 w 230"/>
                <a:gd name="T27" fmla="*/ 210 h 228"/>
                <a:gd name="T28" fmla="*/ 34 w 230"/>
                <a:gd name="T29" fmla="*/ 196 h 228"/>
                <a:gd name="T30" fmla="*/ 20 w 230"/>
                <a:gd name="T31" fmla="*/ 178 h 228"/>
                <a:gd name="T32" fmla="*/ 10 w 230"/>
                <a:gd name="T33" fmla="*/ 158 h 228"/>
                <a:gd name="T34" fmla="*/ 4 w 230"/>
                <a:gd name="T35" fmla="*/ 138 h 228"/>
                <a:gd name="T36" fmla="*/ 0 w 230"/>
                <a:gd name="T37" fmla="*/ 114 h 228"/>
                <a:gd name="T38" fmla="*/ 0 w 230"/>
                <a:gd name="T39" fmla="*/ 114 h 228"/>
                <a:gd name="T40" fmla="*/ 4 w 230"/>
                <a:gd name="T41" fmla="*/ 92 h 228"/>
                <a:gd name="T42" fmla="*/ 10 w 230"/>
                <a:gd name="T43" fmla="*/ 70 h 228"/>
                <a:gd name="T44" fmla="*/ 20 w 230"/>
                <a:gd name="T45" fmla="*/ 50 h 228"/>
                <a:gd name="T46" fmla="*/ 34 w 230"/>
                <a:gd name="T47" fmla="*/ 34 h 228"/>
                <a:gd name="T48" fmla="*/ 52 w 230"/>
                <a:gd name="T49" fmla="*/ 20 h 228"/>
                <a:gd name="T50" fmla="*/ 70 w 230"/>
                <a:gd name="T51" fmla="*/ 10 h 228"/>
                <a:gd name="T52" fmla="*/ 92 w 230"/>
                <a:gd name="T53" fmla="*/ 2 h 228"/>
                <a:gd name="T54" fmla="*/ 116 w 230"/>
                <a:gd name="T55" fmla="*/ 0 h 228"/>
                <a:gd name="T56" fmla="*/ 116 w 230"/>
                <a:gd name="T57" fmla="*/ 0 h 228"/>
                <a:gd name="T58" fmla="*/ 138 w 230"/>
                <a:gd name="T59" fmla="*/ 2 h 228"/>
                <a:gd name="T60" fmla="*/ 160 w 230"/>
                <a:gd name="T61" fmla="*/ 10 h 228"/>
                <a:gd name="T62" fmla="*/ 178 w 230"/>
                <a:gd name="T63" fmla="*/ 20 h 228"/>
                <a:gd name="T64" fmla="*/ 196 w 230"/>
                <a:gd name="T65" fmla="*/ 34 h 228"/>
                <a:gd name="T66" fmla="*/ 210 w 230"/>
                <a:gd name="T67" fmla="*/ 50 h 228"/>
                <a:gd name="T68" fmla="*/ 220 w 230"/>
                <a:gd name="T69" fmla="*/ 70 h 228"/>
                <a:gd name="T70" fmla="*/ 226 w 230"/>
                <a:gd name="T71" fmla="*/ 92 h 228"/>
                <a:gd name="T72" fmla="*/ 230 w 230"/>
                <a:gd name="T73" fmla="*/ 114 h 228"/>
                <a:gd name="T74" fmla="*/ 230 w 230"/>
                <a:gd name="T75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228">
                  <a:moveTo>
                    <a:pt x="230" y="114"/>
                  </a:moveTo>
                  <a:lnTo>
                    <a:pt x="230" y="114"/>
                  </a:lnTo>
                  <a:lnTo>
                    <a:pt x="226" y="138"/>
                  </a:lnTo>
                  <a:lnTo>
                    <a:pt x="220" y="158"/>
                  </a:lnTo>
                  <a:lnTo>
                    <a:pt x="210" y="178"/>
                  </a:lnTo>
                  <a:lnTo>
                    <a:pt x="196" y="196"/>
                  </a:lnTo>
                  <a:lnTo>
                    <a:pt x="178" y="210"/>
                  </a:lnTo>
                  <a:lnTo>
                    <a:pt x="160" y="220"/>
                  </a:lnTo>
                  <a:lnTo>
                    <a:pt x="138" y="226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92" y="226"/>
                  </a:lnTo>
                  <a:lnTo>
                    <a:pt x="70" y="220"/>
                  </a:lnTo>
                  <a:lnTo>
                    <a:pt x="52" y="210"/>
                  </a:lnTo>
                  <a:lnTo>
                    <a:pt x="34" y="196"/>
                  </a:lnTo>
                  <a:lnTo>
                    <a:pt x="20" y="178"/>
                  </a:lnTo>
                  <a:lnTo>
                    <a:pt x="10" y="158"/>
                  </a:lnTo>
                  <a:lnTo>
                    <a:pt x="4" y="13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38" y="2"/>
                  </a:lnTo>
                  <a:lnTo>
                    <a:pt x="160" y="10"/>
                  </a:lnTo>
                  <a:lnTo>
                    <a:pt x="178" y="20"/>
                  </a:lnTo>
                  <a:lnTo>
                    <a:pt x="196" y="34"/>
                  </a:lnTo>
                  <a:lnTo>
                    <a:pt x="210" y="50"/>
                  </a:lnTo>
                  <a:lnTo>
                    <a:pt x="220" y="70"/>
                  </a:lnTo>
                  <a:lnTo>
                    <a:pt x="226" y="92"/>
                  </a:lnTo>
                  <a:lnTo>
                    <a:pt x="230" y="114"/>
                  </a:lnTo>
                  <a:lnTo>
                    <a:pt x="23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03"/>
            <p:cNvSpPr>
              <a:spLocks/>
            </p:cNvSpPr>
            <p:nvPr userDrawn="1"/>
          </p:nvSpPr>
          <p:spPr bwMode="auto">
            <a:xfrm>
              <a:off x="6211888" y="5224859"/>
              <a:ext cx="1047750" cy="1047750"/>
            </a:xfrm>
            <a:custGeom>
              <a:avLst/>
              <a:gdLst>
                <a:gd name="T0" fmla="*/ 660 w 660"/>
                <a:gd name="T1" fmla="*/ 330 h 660"/>
                <a:gd name="T2" fmla="*/ 652 w 660"/>
                <a:gd name="T3" fmla="*/ 396 h 660"/>
                <a:gd name="T4" fmla="*/ 634 w 660"/>
                <a:gd name="T5" fmla="*/ 458 h 660"/>
                <a:gd name="T6" fmla="*/ 604 w 660"/>
                <a:gd name="T7" fmla="*/ 514 h 660"/>
                <a:gd name="T8" fmla="*/ 562 w 660"/>
                <a:gd name="T9" fmla="*/ 564 h 660"/>
                <a:gd name="T10" fmla="*/ 514 w 660"/>
                <a:gd name="T11" fmla="*/ 604 h 660"/>
                <a:gd name="T12" fmla="*/ 458 w 660"/>
                <a:gd name="T13" fmla="*/ 634 h 660"/>
                <a:gd name="T14" fmla="*/ 396 w 660"/>
                <a:gd name="T15" fmla="*/ 654 h 660"/>
                <a:gd name="T16" fmla="*/ 330 w 660"/>
                <a:gd name="T17" fmla="*/ 660 h 660"/>
                <a:gd name="T18" fmla="*/ 296 w 660"/>
                <a:gd name="T19" fmla="*/ 658 h 660"/>
                <a:gd name="T20" fmla="*/ 232 w 660"/>
                <a:gd name="T21" fmla="*/ 646 h 660"/>
                <a:gd name="T22" fmla="*/ 172 w 660"/>
                <a:gd name="T23" fmla="*/ 620 h 660"/>
                <a:gd name="T24" fmla="*/ 120 w 660"/>
                <a:gd name="T25" fmla="*/ 584 h 660"/>
                <a:gd name="T26" fmla="*/ 76 w 660"/>
                <a:gd name="T27" fmla="*/ 540 h 660"/>
                <a:gd name="T28" fmla="*/ 40 w 660"/>
                <a:gd name="T29" fmla="*/ 488 h 660"/>
                <a:gd name="T30" fmla="*/ 14 w 660"/>
                <a:gd name="T31" fmla="*/ 428 h 660"/>
                <a:gd name="T32" fmla="*/ 2 w 660"/>
                <a:gd name="T33" fmla="*/ 364 h 660"/>
                <a:gd name="T34" fmla="*/ 0 w 660"/>
                <a:gd name="T35" fmla="*/ 330 h 660"/>
                <a:gd name="T36" fmla="*/ 6 w 660"/>
                <a:gd name="T37" fmla="*/ 264 h 660"/>
                <a:gd name="T38" fmla="*/ 26 w 660"/>
                <a:gd name="T39" fmla="*/ 202 h 660"/>
                <a:gd name="T40" fmla="*/ 56 w 660"/>
                <a:gd name="T41" fmla="*/ 146 h 660"/>
                <a:gd name="T42" fmla="*/ 96 w 660"/>
                <a:gd name="T43" fmla="*/ 98 h 660"/>
                <a:gd name="T44" fmla="*/ 146 w 660"/>
                <a:gd name="T45" fmla="*/ 56 h 660"/>
                <a:gd name="T46" fmla="*/ 202 w 660"/>
                <a:gd name="T47" fmla="*/ 26 h 660"/>
                <a:gd name="T48" fmla="*/ 264 w 660"/>
                <a:gd name="T49" fmla="*/ 8 h 660"/>
                <a:gd name="T50" fmla="*/ 330 w 660"/>
                <a:gd name="T51" fmla="*/ 0 h 660"/>
                <a:gd name="T52" fmla="*/ 364 w 660"/>
                <a:gd name="T53" fmla="*/ 2 h 660"/>
                <a:gd name="T54" fmla="*/ 428 w 660"/>
                <a:gd name="T55" fmla="*/ 16 h 660"/>
                <a:gd name="T56" fmla="*/ 486 w 660"/>
                <a:gd name="T57" fmla="*/ 40 h 660"/>
                <a:gd name="T58" fmla="*/ 540 w 660"/>
                <a:gd name="T59" fmla="*/ 76 h 660"/>
                <a:gd name="T60" fmla="*/ 584 w 660"/>
                <a:gd name="T61" fmla="*/ 120 h 660"/>
                <a:gd name="T62" fmla="*/ 620 w 660"/>
                <a:gd name="T63" fmla="*/ 174 h 660"/>
                <a:gd name="T64" fmla="*/ 644 w 660"/>
                <a:gd name="T65" fmla="*/ 232 h 660"/>
                <a:gd name="T66" fmla="*/ 658 w 660"/>
                <a:gd name="T67" fmla="*/ 296 h 660"/>
                <a:gd name="T68" fmla="*/ 660 w 660"/>
                <a:gd name="T69" fmla="*/ 33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0" h="660">
                  <a:moveTo>
                    <a:pt x="660" y="330"/>
                  </a:moveTo>
                  <a:lnTo>
                    <a:pt x="660" y="330"/>
                  </a:lnTo>
                  <a:lnTo>
                    <a:pt x="658" y="364"/>
                  </a:lnTo>
                  <a:lnTo>
                    <a:pt x="652" y="396"/>
                  </a:lnTo>
                  <a:lnTo>
                    <a:pt x="644" y="428"/>
                  </a:lnTo>
                  <a:lnTo>
                    <a:pt x="634" y="458"/>
                  </a:lnTo>
                  <a:lnTo>
                    <a:pt x="620" y="488"/>
                  </a:lnTo>
                  <a:lnTo>
                    <a:pt x="604" y="514"/>
                  </a:lnTo>
                  <a:lnTo>
                    <a:pt x="584" y="540"/>
                  </a:lnTo>
                  <a:lnTo>
                    <a:pt x="562" y="564"/>
                  </a:lnTo>
                  <a:lnTo>
                    <a:pt x="540" y="584"/>
                  </a:lnTo>
                  <a:lnTo>
                    <a:pt x="514" y="604"/>
                  </a:lnTo>
                  <a:lnTo>
                    <a:pt x="486" y="620"/>
                  </a:lnTo>
                  <a:lnTo>
                    <a:pt x="458" y="634"/>
                  </a:lnTo>
                  <a:lnTo>
                    <a:pt x="428" y="646"/>
                  </a:lnTo>
                  <a:lnTo>
                    <a:pt x="396" y="654"/>
                  </a:lnTo>
                  <a:lnTo>
                    <a:pt x="364" y="658"/>
                  </a:lnTo>
                  <a:lnTo>
                    <a:pt x="330" y="660"/>
                  </a:lnTo>
                  <a:lnTo>
                    <a:pt x="330" y="660"/>
                  </a:lnTo>
                  <a:lnTo>
                    <a:pt x="296" y="658"/>
                  </a:lnTo>
                  <a:lnTo>
                    <a:pt x="264" y="654"/>
                  </a:lnTo>
                  <a:lnTo>
                    <a:pt x="232" y="646"/>
                  </a:lnTo>
                  <a:lnTo>
                    <a:pt x="202" y="634"/>
                  </a:lnTo>
                  <a:lnTo>
                    <a:pt x="172" y="620"/>
                  </a:lnTo>
                  <a:lnTo>
                    <a:pt x="146" y="604"/>
                  </a:lnTo>
                  <a:lnTo>
                    <a:pt x="120" y="584"/>
                  </a:lnTo>
                  <a:lnTo>
                    <a:pt x="96" y="564"/>
                  </a:lnTo>
                  <a:lnTo>
                    <a:pt x="76" y="540"/>
                  </a:lnTo>
                  <a:lnTo>
                    <a:pt x="56" y="514"/>
                  </a:lnTo>
                  <a:lnTo>
                    <a:pt x="40" y="488"/>
                  </a:lnTo>
                  <a:lnTo>
                    <a:pt x="26" y="458"/>
                  </a:lnTo>
                  <a:lnTo>
                    <a:pt x="14" y="428"/>
                  </a:lnTo>
                  <a:lnTo>
                    <a:pt x="6" y="396"/>
                  </a:lnTo>
                  <a:lnTo>
                    <a:pt x="2" y="364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296"/>
                  </a:lnTo>
                  <a:lnTo>
                    <a:pt x="6" y="264"/>
                  </a:lnTo>
                  <a:lnTo>
                    <a:pt x="14" y="232"/>
                  </a:lnTo>
                  <a:lnTo>
                    <a:pt x="26" y="202"/>
                  </a:lnTo>
                  <a:lnTo>
                    <a:pt x="40" y="174"/>
                  </a:lnTo>
                  <a:lnTo>
                    <a:pt x="56" y="146"/>
                  </a:lnTo>
                  <a:lnTo>
                    <a:pt x="76" y="120"/>
                  </a:lnTo>
                  <a:lnTo>
                    <a:pt x="96" y="98"/>
                  </a:lnTo>
                  <a:lnTo>
                    <a:pt x="120" y="76"/>
                  </a:lnTo>
                  <a:lnTo>
                    <a:pt x="146" y="56"/>
                  </a:lnTo>
                  <a:lnTo>
                    <a:pt x="172" y="40"/>
                  </a:lnTo>
                  <a:lnTo>
                    <a:pt x="202" y="26"/>
                  </a:lnTo>
                  <a:lnTo>
                    <a:pt x="232" y="16"/>
                  </a:lnTo>
                  <a:lnTo>
                    <a:pt x="264" y="8"/>
                  </a:lnTo>
                  <a:lnTo>
                    <a:pt x="296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64" y="2"/>
                  </a:lnTo>
                  <a:lnTo>
                    <a:pt x="396" y="8"/>
                  </a:lnTo>
                  <a:lnTo>
                    <a:pt x="428" y="16"/>
                  </a:lnTo>
                  <a:lnTo>
                    <a:pt x="458" y="26"/>
                  </a:lnTo>
                  <a:lnTo>
                    <a:pt x="486" y="40"/>
                  </a:lnTo>
                  <a:lnTo>
                    <a:pt x="514" y="56"/>
                  </a:lnTo>
                  <a:lnTo>
                    <a:pt x="540" y="76"/>
                  </a:lnTo>
                  <a:lnTo>
                    <a:pt x="562" y="98"/>
                  </a:lnTo>
                  <a:lnTo>
                    <a:pt x="584" y="120"/>
                  </a:lnTo>
                  <a:lnTo>
                    <a:pt x="604" y="146"/>
                  </a:lnTo>
                  <a:lnTo>
                    <a:pt x="620" y="174"/>
                  </a:lnTo>
                  <a:lnTo>
                    <a:pt x="634" y="202"/>
                  </a:lnTo>
                  <a:lnTo>
                    <a:pt x="644" y="232"/>
                  </a:lnTo>
                  <a:lnTo>
                    <a:pt x="652" y="264"/>
                  </a:lnTo>
                  <a:lnTo>
                    <a:pt x="658" y="296"/>
                  </a:lnTo>
                  <a:lnTo>
                    <a:pt x="660" y="330"/>
                  </a:lnTo>
                  <a:lnTo>
                    <a:pt x="660" y="330"/>
                  </a:lnTo>
                  <a:close/>
                </a:path>
              </a:pathLst>
            </a:cu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104"/>
            <p:cNvSpPr>
              <a:spLocks/>
            </p:cNvSpPr>
            <p:nvPr userDrawn="1"/>
          </p:nvSpPr>
          <p:spPr bwMode="auto">
            <a:xfrm>
              <a:off x="6376988" y="5504259"/>
              <a:ext cx="714375" cy="717550"/>
            </a:xfrm>
            <a:custGeom>
              <a:avLst/>
              <a:gdLst>
                <a:gd name="T0" fmla="*/ 450 w 450"/>
                <a:gd name="T1" fmla="*/ 226 h 452"/>
                <a:gd name="T2" fmla="*/ 446 w 450"/>
                <a:gd name="T3" fmla="*/ 272 h 452"/>
                <a:gd name="T4" fmla="*/ 434 w 450"/>
                <a:gd name="T5" fmla="*/ 314 h 452"/>
                <a:gd name="T6" fmla="*/ 412 w 450"/>
                <a:gd name="T7" fmla="*/ 352 h 452"/>
                <a:gd name="T8" fmla="*/ 384 w 450"/>
                <a:gd name="T9" fmla="*/ 386 h 452"/>
                <a:gd name="T10" fmla="*/ 352 w 450"/>
                <a:gd name="T11" fmla="*/ 412 h 452"/>
                <a:gd name="T12" fmla="*/ 314 w 450"/>
                <a:gd name="T13" fmla="*/ 434 h 452"/>
                <a:gd name="T14" fmla="*/ 272 w 450"/>
                <a:gd name="T15" fmla="*/ 446 h 452"/>
                <a:gd name="T16" fmla="*/ 226 w 450"/>
                <a:gd name="T17" fmla="*/ 452 h 452"/>
                <a:gd name="T18" fmla="*/ 202 w 450"/>
                <a:gd name="T19" fmla="*/ 450 h 452"/>
                <a:gd name="T20" fmla="*/ 158 w 450"/>
                <a:gd name="T21" fmla="*/ 442 h 452"/>
                <a:gd name="T22" fmla="*/ 118 w 450"/>
                <a:gd name="T23" fmla="*/ 424 h 452"/>
                <a:gd name="T24" fmla="*/ 82 w 450"/>
                <a:gd name="T25" fmla="*/ 400 h 452"/>
                <a:gd name="T26" fmla="*/ 52 w 450"/>
                <a:gd name="T27" fmla="*/ 370 h 452"/>
                <a:gd name="T28" fmla="*/ 28 w 450"/>
                <a:gd name="T29" fmla="*/ 334 h 452"/>
                <a:gd name="T30" fmla="*/ 10 w 450"/>
                <a:gd name="T31" fmla="*/ 294 h 452"/>
                <a:gd name="T32" fmla="*/ 2 w 450"/>
                <a:gd name="T33" fmla="*/ 250 h 452"/>
                <a:gd name="T34" fmla="*/ 0 w 450"/>
                <a:gd name="T35" fmla="*/ 226 h 452"/>
                <a:gd name="T36" fmla="*/ 4 w 450"/>
                <a:gd name="T37" fmla="*/ 180 h 452"/>
                <a:gd name="T38" fmla="*/ 18 w 450"/>
                <a:gd name="T39" fmla="*/ 138 h 452"/>
                <a:gd name="T40" fmla="*/ 38 w 450"/>
                <a:gd name="T41" fmla="*/ 100 h 452"/>
                <a:gd name="T42" fmla="*/ 66 w 450"/>
                <a:gd name="T43" fmla="*/ 66 h 452"/>
                <a:gd name="T44" fmla="*/ 100 w 450"/>
                <a:gd name="T45" fmla="*/ 40 h 452"/>
                <a:gd name="T46" fmla="*/ 138 w 450"/>
                <a:gd name="T47" fmla="*/ 18 h 452"/>
                <a:gd name="T48" fmla="*/ 180 w 450"/>
                <a:gd name="T49" fmla="*/ 6 h 452"/>
                <a:gd name="T50" fmla="*/ 226 w 450"/>
                <a:gd name="T51" fmla="*/ 0 h 452"/>
                <a:gd name="T52" fmla="*/ 248 w 450"/>
                <a:gd name="T53" fmla="*/ 2 h 452"/>
                <a:gd name="T54" fmla="*/ 292 w 450"/>
                <a:gd name="T55" fmla="*/ 10 h 452"/>
                <a:gd name="T56" fmla="*/ 334 w 450"/>
                <a:gd name="T57" fmla="*/ 28 h 452"/>
                <a:gd name="T58" fmla="*/ 368 w 450"/>
                <a:gd name="T59" fmla="*/ 52 h 452"/>
                <a:gd name="T60" fmla="*/ 400 w 450"/>
                <a:gd name="T61" fmla="*/ 82 h 452"/>
                <a:gd name="T62" fmla="*/ 424 w 450"/>
                <a:gd name="T63" fmla="*/ 118 h 452"/>
                <a:gd name="T64" fmla="*/ 440 w 450"/>
                <a:gd name="T65" fmla="*/ 160 h 452"/>
                <a:gd name="T66" fmla="*/ 450 w 450"/>
                <a:gd name="T67" fmla="*/ 204 h 452"/>
                <a:gd name="T68" fmla="*/ 450 w 450"/>
                <a:gd name="T69" fmla="*/ 22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0" h="452">
                  <a:moveTo>
                    <a:pt x="450" y="226"/>
                  </a:moveTo>
                  <a:lnTo>
                    <a:pt x="450" y="226"/>
                  </a:lnTo>
                  <a:lnTo>
                    <a:pt x="450" y="250"/>
                  </a:lnTo>
                  <a:lnTo>
                    <a:pt x="446" y="272"/>
                  </a:lnTo>
                  <a:lnTo>
                    <a:pt x="440" y="294"/>
                  </a:lnTo>
                  <a:lnTo>
                    <a:pt x="434" y="314"/>
                  </a:lnTo>
                  <a:lnTo>
                    <a:pt x="424" y="334"/>
                  </a:lnTo>
                  <a:lnTo>
                    <a:pt x="412" y="352"/>
                  </a:lnTo>
                  <a:lnTo>
                    <a:pt x="400" y="370"/>
                  </a:lnTo>
                  <a:lnTo>
                    <a:pt x="384" y="386"/>
                  </a:lnTo>
                  <a:lnTo>
                    <a:pt x="368" y="400"/>
                  </a:lnTo>
                  <a:lnTo>
                    <a:pt x="352" y="412"/>
                  </a:lnTo>
                  <a:lnTo>
                    <a:pt x="334" y="424"/>
                  </a:lnTo>
                  <a:lnTo>
                    <a:pt x="314" y="434"/>
                  </a:lnTo>
                  <a:lnTo>
                    <a:pt x="292" y="442"/>
                  </a:lnTo>
                  <a:lnTo>
                    <a:pt x="272" y="446"/>
                  </a:lnTo>
                  <a:lnTo>
                    <a:pt x="248" y="450"/>
                  </a:lnTo>
                  <a:lnTo>
                    <a:pt x="226" y="452"/>
                  </a:lnTo>
                  <a:lnTo>
                    <a:pt x="226" y="452"/>
                  </a:lnTo>
                  <a:lnTo>
                    <a:pt x="202" y="450"/>
                  </a:lnTo>
                  <a:lnTo>
                    <a:pt x="180" y="446"/>
                  </a:lnTo>
                  <a:lnTo>
                    <a:pt x="158" y="442"/>
                  </a:lnTo>
                  <a:lnTo>
                    <a:pt x="138" y="434"/>
                  </a:lnTo>
                  <a:lnTo>
                    <a:pt x="118" y="424"/>
                  </a:lnTo>
                  <a:lnTo>
                    <a:pt x="100" y="412"/>
                  </a:lnTo>
                  <a:lnTo>
                    <a:pt x="82" y="400"/>
                  </a:lnTo>
                  <a:lnTo>
                    <a:pt x="66" y="386"/>
                  </a:lnTo>
                  <a:lnTo>
                    <a:pt x="52" y="370"/>
                  </a:lnTo>
                  <a:lnTo>
                    <a:pt x="38" y="352"/>
                  </a:lnTo>
                  <a:lnTo>
                    <a:pt x="28" y="334"/>
                  </a:lnTo>
                  <a:lnTo>
                    <a:pt x="18" y="314"/>
                  </a:lnTo>
                  <a:lnTo>
                    <a:pt x="10" y="294"/>
                  </a:lnTo>
                  <a:lnTo>
                    <a:pt x="4" y="272"/>
                  </a:lnTo>
                  <a:lnTo>
                    <a:pt x="2" y="25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" y="204"/>
                  </a:lnTo>
                  <a:lnTo>
                    <a:pt x="4" y="180"/>
                  </a:lnTo>
                  <a:lnTo>
                    <a:pt x="10" y="160"/>
                  </a:lnTo>
                  <a:lnTo>
                    <a:pt x="18" y="138"/>
                  </a:lnTo>
                  <a:lnTo>
                    <a:pt x="28" y="118"/>
                  </a:lnTo>
                  <a:lnTo>
                    <a:pt x="38" y="100"/>
                  </a:lnTo>
                  <a:lnTo>
                    <a:pt x="52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100" y="40"/>
                  </a:lnTo>
                  <a:lnTo>
                    <a:pt x="118" y="28"/>
                  </a:lnTo>
                  <a:lnTo>
                    <a:pt x="138" y="18"/>
                  </a:lnTo>
                  <a:lnTo>
                    <a:pt x="158" y="10"/>
                  </a:lnTo>
                  <a:lnTo>
                    <a:pt x="180" y="6"/>
                  </a:lnTo>
                  <a:lnTo>
                    <a:pt x="202" y="2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8" y="2"/>
                  </a:lnTo>
                  <a:lnTo>
                    <a:pt x="272" y="6"/>
                  </a:lnTo>
                  <a:lnTo>
                    <a:pt x="292" y="10"/>
                  </a:lnTo>
                  <a:lnTo>
                    <a:pt x="314" y="18"/>
                  </a:lnTo>
                  <a:lnTo>
                    <a:pt x="334" y="28"/>
                  </a:lnTo>
                  <a:lnTo>
                    <a:pt x="352" y="40"/>
                  </a:lnTo>
                  <a:lnTo>
                    <a:pt x="368" y="52"/>
                  </a:lnTo>
                  <a:lnTo>
                    <a:pt x="384" y="66"/>
                  </a:lnTo>
                  <a:lnTo>
                    <a:pt x="400" y="82"/>
                  </a:lnTo>
                  <a:lnTo>
                    <a:pt x="412" y="100"/>
                  </a:lnTo>
                  <a:lnTo>
                    <a:pt x="424" y="118"/>
                  </a:lnTo>
                  <a:lnTo>
                    <a:pt x="434" y="138"/>
                  </a:lnTo>
                  <a:lnTo>
                    <a:pt x="440" y="160"/>
                  </a:lnTo>
                  <a:lnTo>
                    <a:pt x="446" y="180"/>
                  </a:lnTo>
                  <a:lnTo>
                    <a:pt x="450" y="204"/>
                  </a:lnTo>
                  <a:lnTo>
                    <a:pt x="450" y="226"/>
                  </a:lnTo>
                  <a:lnTo>
                    <a:pt x="450" y="226"/>
                  </a:lnTo>
                  <a:close/>
                </a:path>
              </a:pathLst>
            </a:cu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105"/>
            <p:cNvSpPr>
              <a:spLocks/>
            </p:cNvSpPr>
            <p:nvPr userDrawn="1"/>
          </p:nvSpPr>
          <p:spPr bwMode="auto">
            <a:xfrm>
              <a:off x="6554788" y="5828109"/>
              <a:ext cx="361950" cy="361950"/>
            </a:xfrm>
            <a:custGeom>
              <a:avLst/>
              <a:gdLst>
                <a:gd name="T0" fmla="*/ 228 w 228"/>
                <a:gd name="T1" fmla="*/ 114 h 228"/>
                <a:gd name="T2" fmla="*/ 228 w 228"/>
                <a:gd name="T3" fmla="*/ 114 h 228"/>
                <a:gd name="T4" fmla="*/ 226 w 228"/>
                <a:gd name="T5" fmla="*/ 136 h 228"/>
                <a:gd name="T6" fmla="*/ 218 w 228"/>
                <a:gd name="T7" fmla="*/ 158 h 228"/>
                <a:gd name="T8" fmla="*/ 208 w 228"/>
                <a:gd name="T9" fmla="*/ 178 h 228"/>
                <a:gd name="T10" fmla="*/ 194 w 228"/>
                <a:gd name="T11" fmla="*/ 194 h 228"/>
                <a:gd name="T12" fmla="*/ 178 w 228"/>
                <a:gd name="T13" fmla="*/ 208 h 228"/>
                <a:gd name="T14" fmla="*/ 158 w 228"/>
                <a:gd name="T15" fmla="*/ 218 h 228"/>
                <a:gd name="T16" fmla="*/ 136 w 228"/>
                <a:gd name="T17" fmla="*/ 226 h 228"/>
                <a:gd name="T18" fmla="*/ 114 w 228"/>
                <a:gd name="T19" fmla="*/ 228 h 228"/>
                <a:gd name="T20" fmla="*/ 114 w 228"/>
                <a:gd name="T21" fmla="*/ 228 h 228"/>
                <a:gd name="T22" fmla="*/ 90 w 228"/>
                <a:gd name="T23" fmla="*/ 226 h 228"/>
                <a:gd name="T24" fmla="*/ 70 w 228"/>
                <a:gd name="T25" fmla="*/ 218 h 228"/>
                <a:gd name="T26" fmla="*/ 50 w 228"/>
                <a:gd name="T27" fmla="*/ 208 h 228"/>
                <a:gd name="T28" fmla="*/ 32 w 228"/>
                <a:gd name="T29" fmla="*/ 194 h 228"/>
                <a:gd name="T30" fmla="*/ 18 w 228"/>
                <a:gd name="T31" fmla="*/ 178 h 228"/>
                <a:gd name="T32" fmla="*/ 8 w 228"/>
                <a:gd name="T33" fmla="*/ 158 h 228"/>
                <a:gd name="T34" fmla="*/ 2 w 228"/>
                <a:gd name="T35" fmla="*/ 136 h 228"/>
                <a:gd name="T36" fmla="*/ 0 w 228"/>
                <a:gd name="T37" fmla="*/ 114 h 228"/>
                <a:gd name="T38" fmla="*/ 0 w 228"/>
                <a:gd name="T39" fmla="*/ 114 h 228"/>
                <a:gd name="T40" fmla="*/ 2 w 228"/>
                <a:gd name="T41" fmla="*/ 90 h 228"/>
                <a:gd name="T42" fmla="*/ 8 w 228"/>
                <a:gd name="T43" fmla="*/ 70 h 228"/>
                <a:gd name="T44" fmla="*/ 18 w 228"/>
                <a:gd name="T45" fmla="*/ 50 h 228"/>
                <a:gd name="T46" fmla="*/ 32 w 228"/>
                <a:gd name="T47" fmla="*/ 32 h 228"/>
                <a:gd name="T48" fmla="*/ 50 w 228"/>
                <a:gd name="T49" fmla="*/ 18 h 228"/>
                <a:gd name="T50" fmla="*/ 70 w 228"/>
                <a:gd name="T51" fmla="*/ 8 h 228"/>
                <a:gd name="T52" fmla="*/ 90 w 228"/>
                <a:gd name="T53" fmla="*/ 2 h 228"/>
                <a:gd name="T54" fmla="*/ 114 w 228"/>
                <a:gd name="T55" fmla="*/ 0 h 228"/>
                <a:gd name="T56" fmla="*/ 114 w 228"/>
                <a:gd name="T57" fmla="*/ 0 h 228"/>
                <a:gd name="T58" fmla="*/ 136 w 228"/>
                <a:gd name="T59" fmla="*/ 2 h 228"/>
                <a:gd name="T60" fmla="*/ 158 w 228"/>
                <a:gd name="T61" fmla="*/ 8 h 228"/>
                <a:gd name="T62" fmla="*/ 178 w 228"/>
                <a:gd name="T63" fmla="*/ 18 h 228"/>
                <a:gd name="T64" fmla="*/ 194 w 228"/>
                <a:gd name="T65" fmla="*/ 32 h 228"/>
                <a:gd name="T66" fmla="*/ 208 w 228"/>
                <a:gd name="T67" fmla="*/ 50 h 228"/>
                <a:gd name="T68" fmla="*/ 218 w 228"/>
                <a:gd name="T69" fmla="*/ 70 h 228"/>
                <a:gd name="T70" fmla="*/ 226 w 228"/>
                <a:gd name="T71" fmla="*/ 90 h 228"/>
                <a:gd name="T72" fmla="*/ 228 w 228"/>
                <a:gd name="T73" fmla="*/ 114 h 228"/>
                <a:gd name="T74" fmla="*/ 228 w 228"/>
                <a:gd name="T75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228">
                  <a:moveTo>
                    <a:pt x="228" y="114"/>
                  </a:moveTo>
                  <a:lnTo>
                    <a:pt x="228" y="114"/>
                  </a:lnTo>
                  <a:lnTo>
                    <a:pt x="226" y="136"/>
                  </a:lnTo>
                  <a:lnTo>
                    <a:pt x="218" y="158"/>
                  </a:lnTo>
                  <a:lnTo>
                    <a:pt x="208" y="178"/>
                  </a:lnTo>
                  <a:lnTo>
                    <a:pt x="194" y="194"/>
                  </a:lnTo>
                  <a:lnTo>
                    <a:pt x="178" y="208"/>
                  </a:lnTo>
                  <a:lnTo>
                    <a:pt x="158" y="218"/>
                  </a:lnTo>
                  <a:lnTo>
                    <a:pt x="136" y="226"/>
                  </a:lnTo>
                  <a:lnTo>
                    <a:pt x="114" y="228"/>
                  </a:lnTo>
                  <a:lnTo>
                    <a:pt x="114" y="228"/>
                  </a:lnTo>
                  <a:lnTo>
                    <a:pt x="90" y="226"/>
                  </a:lnTo>
                  <a:lnTo>
                    <a:pt x="70" y="218"/>
                  </a:lnTo>
                  <a:lnTo>
                    <a:pt x="50" y="208"/>
                  </a:lnTo>
                  <a:lnTo>
                    <a:pt x="32" y="194"/>
                  </a:lnTo>
                  <a:lnTo>
                    <a:pt x="18" y="178"/>
                  </a:lnTo>
                  <a:lnTo>
                    <a:pt x="8" y="158"/>
                  </a:lnTo>
                  <a:lnTo>
                    <a:pt x="2" y="13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0"/>
                  </a:lnTo>
                  <a:lnTo>
                    <a:pt x="8" y="70"/>
                  </a:lnTo>
                  <a:lnTo>
                    <a:pt x="18" y="50"/>
                  </a:lnTo>
                  <a:lnTo>
                    <a:pt x="32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6" y="2"/>
                  </a:lnTo>
                  <a:lnTo>
                    <a:pt x="158" y="8"/>
                  </a:lnTo>
                  <a:lnTo>
                    <a:pt x="178" y="18"/>
                  </a:lnTo>
                  <a:lnTo>
                    <a:pt x="194" y="32"/>
                  </a:lnTo>
                  <a:lnTo>
                    <a:pt x="208" y="50"/>
                  </a:lnTo>
                  <a:lnTo>
                    <a:pt x="218" y="70"/>
                  </a:lnTo>
                  <a:lnTo>
                    <a:pt x="226" y="90"/>
                  </a:lnTo>
                  <a:lnTo>
                    <a:pt x="228" y="114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106"/>
            <p:cNvSpPr>
              <a:spLocks/>
            </p:cNvSpPr>
            <p:nvPr userDrawn="1"/>
          </p:nvSpPr>
          <p:spPr bwMode="auto">
            <a:xfrm>
              <a:off x="7440613" y="5228034"/>
              <a:ext cx="790575" cy="790575"/>
            </a:xfrm>
            <a:custGeom>
              <a:avLst/>
              <a:gdLst>
                <a:gd name="T0" fmla="*/ 498 w 498"/>
                <a:gd name="T1" fmla="*/ 250 h 498"/>
                <a:gd name="T2" fmla="*/ 494 w 498"/>
                <a:gd name="T3" fmla="*/ 300 h 498"/>
                <a:gd name="T4" fmla="*/ 478 w 498"/>
                <a:gd name="T5" fmla="*/ 346 h 498"/>
                <a:gd name="T6" fmla="*/ 456 w 498"/>
                <a:gd name="T7" fmla="*/ 388 h 498"/>
                <a:gd name="T8" fmla="*/ 426 w 498"/>
                <a:gd name="T9" fmla="*/ 426 h 498"/>
                <a:gd name="T10" fmla="*/ 388 w 498"/>
                <a:gd name="T11" fmla="*/ 456 h 498"/>
                <a:gd name="T12" fmla="*/ 346 w 498"/>
                <a:gd name="T13" fmla="*/ 478 h 498"/>
                <a:gd name="T14" fmla="*/ 300 w 498"/>
                <a:gd name="T15" fmla="*/ 492 h 498"/>
                <a:gd name="T16" fmla="*/ 250 w 498"/>
                <a:gd name="T17" fmla="*/ 498 h 498"/>
                <a:gd name="T18" fmla="*/ 224 w 498"/>
                <a:gd name="T19" fmla="*/ 496 h 498"/>
                <a:gd name="T20" fmla="*/ 176 w 498"/>
                <a:gd name="T21" fmla="*/ 486 h 498"/>
                <a:gd name="T22" fmla="*/ 130 w 498"/>
                <a:gd name="T23" fmla="*/ 468 h 498"/>
                <a:gd name="T24" fmla="*/ 92 w 498"/>
                <a:gd name="T25" fmla="*/ 442 h 498"/>
                <a:gd name="T26" fmla="*/ 58 w 498"/>
                <a:gd name="T27" fmla="*/ 408 h 498"/>
                <a:gd name="T28" fmla="*/ 30 w 498"/>
                <a:gd name="T29" fmla="*/ 368 h 498"/>
                <a:gd name="T30" fmla="*/ 12 w 498"/>
                <a:gd name="T31" fmla="*/ 324 h 498"/>
                <a:gd name="T32" fmla="*/ 2 w 498"/>
                <a:gd name="T33" fmla="*/ 274 h 498"/>
                <a:gd name="T34" fmla="*/ 0 w 498"/>
                <a:gd name="T35" fmla="*/ 250 h 498"/>
                <a:gd name="T36" fmla="*/ 6 w 498"/>
                <a:gd name="T37" fmla="*/ 200 h 498"/>
                <a:gd name="T38" fmla="*/ 20 w 498"/>
                <a:gd name="T39" fmla="*/ 152 h 498"/>
                <a:gd name="T40" fmla="*/ 44 w 498"/>
                <a:gd name="T41" fmla="*/ 110 h 498"/>
                <a:gd name="T42" fmla="*/ 74 w 498"/>
                <a:gd name="T43" fmla="*/ 74 h 498"/>
                <a:gd name="T44" fmla="*/ 110 w 498"/>
                <a:gd name="T45" fmla="*/ 42 h 498"/>
                <a:gd name="T46" fmla="*/ 152 w 498"/>
                <a:gd name="T47" fmla="*/ 20 h 498"/>
                <a:gd name="T48" fmla="*/ 200 w 498"/>
                <a:gd name="T49" fmla="*/ 6 h 498"/>
                <a:gd name="T50" fmla="*/ 250 w 498"/>
                <a:gd name="T51" fmla="*/ 0 h 498"/>
                <a:gd name="T52" fmla="*/ 274 w 498"/>
                <a:gd name="T53" fmla="*/ 2 h 498"/>
                <a:gd name="T54" fmla="*/ 324 w 498"/>
                <a:gd name="T55" fmla="*/ 12 h 498"/>
                <a:gd name="T56" fmla="*/ 368 w 498"/>
                <a:gd name="T57" fmla="*/ 30 h 498"/>
                <a:gd name="T58" fmla="*/ 408 w 498"/>
                <a:gd name="T59" fmla="*/ 58 h 498"/>
                <a:gd name="T60" fmla="*/ 442 w 498"/>
                <a:gd name="T61" fmla="*/ 92 h 498"/>
                <a:gd name="T62" fmla="*/ 468 w 498"/>
                <a:gd name="T63" fmla="*/ 130 h 498"/>
                <a:gd name="T64" fmla="*/ 488 w 498"/>
                <a:gd name="T65" fmla="*/ 176 h 498"/>
                <a:gd name="T66" fmla="*/ 498 w 498"/>
                <a:gd name="T67" fmla="*/ 224 h 498"/>
                <a:gd name="T68" fmla="*/ 498 w 498"/>
                <a:gd name="T69" fmla="*/ 25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8" h="498">
                  <a:moveTo>
                    <a:pt x="498" y="250"/>
                  </a:moveTo>
                  <a:lnTo>
                    <a:pt x="498" y="250"/>
                  </a:lnTo>
                  <a:lnTo>
                    <a:pt x="498" y="274"/>
                  </a:lnTo>
                  <a:lnTo>
                    <a:pt x="494" y="300"/>
                  </a:lnTo>
                  <a:lnTo>
                    <a:pt x="488" y="324"/>
                  </a:lnTo>
                  <a:lnTo>
                    <a:pt x="478" y="346"/>
                  </a:lnTo>
                  <a:lnTo>
                    <a:pt x="468" y="368"/>
                  </a:lnTo>
                  <a:lnTo>
                    <a:pt x="456" y="388"/>
                  </a:lnTo>
                  <a:lnTo>
                    <a:pt x="442" y="408"/>
                  </a:lnTo>
                  <a:lnTo>
                    <a:pt x="426" y="426"/>
                  </a:lnTo>
                  <a:lnTo>
                    <a:pt x="408" y="442"/>
                  </a:lnTo>
                  <a:lnTo>
                    <a:pt x="388" y="456"/>
                  </a:lnTo>
                  <a:lnTo>
                    <a:pt x="368" y="468"/>
                  </a:lnTo>
                  <a:lnTo>
                    <a:pt x="346" y="478"/>
                  </a:lnTo>
                  <a:lnTo>
                    <a:pt x="324" y="486"/>
                  </a:lnTo>
                  <a:lnTo>
                    <a:pt x="300" y="492"/>
                  </a:lnTo>
                  <a:lnTo>
                    <a:pt x="274" y="496"/>
                  </a:lnTo>
                  <a:lnTo>
                    <a:pt x="250" y="498"/>
                  </a:lnTo>
                  <a:lnTo>
                    <a:pt x="250" y="498"/>
                  </a:lnTo>
                  <a:lnTo>
                    <a:pt x="224" y="496"/>
                  </a:lnTo>
                  <a:lnTo>
                    <a:pt x="200" y="492"/>
                  </a:lnTo>
                  <a:lnTo>
                    <a:pt x="176" y="486"/>
                  </a:lnTo>
                  <a:lnTo>
                    <a:pt x="152" y="478"/>
                  </a:lnTo>
                  <a:lnTo>
                    <a:pt x="130" y="468"/>
                  </a:lnTo>
                  <a:lnTo>
                    <a:pt x="110" y="456"/>
                  </a:lnTo>
                  <a:lnTo>
                    <a:pt x="92" y="442"/>
                  </a:lnTo>
                  <a:lnTo>
                    <a:pt x="74" y="426"/>
                  </a:lnTo>
                  <a:lnTo>
                    <a:pt x="58" y="408"/>
                  </a:lnTo>
                  <a:lnTo>
                    <a:pt x="44" y="388"/>
                  </a:lnTo>
                  <a:lnTo>
                    <a:pt x="30" y="368"/>
                  </a:lnTo>
                  <a:lnTo>
                    <a:pt x="20" y="346"/>
                  </a:lnTo>
                  <a:lnTo>
                    <a:pt x="12" y="324"/>
                  </a:lnTo>
                  <a:lnTo>
                    <a:pt x="6" y="300"/>
                  </a:lnTo>
                  <a:lnTo>
                    <a:pt x="2" y="27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24"/>
                  </a:lnTo>
                  <a:lnTo>
                    <a:pt x="6" y="200"/>
                  </a:lnTo>
                  <a:lnTo>
                    <a:pt x="12" y="176"/>
                  </a:lnTo>
                  <a:lnTo>
                    <a:pt x="20" y="152"/>
                  </a:lnTo>
                  <a:lnTo>
                    <a:pt x="30" y="130"/>
                  </a:lnTo>
                  <a:lnTo>
                    <a:pt x="44" y="110"/>
                  </a:lnTo>
                  <a:lnTo>
                    <a:pt x="58" y="92"/>
                  </a:lnTo>
                  <a:lnTo>
                    <a:pt x="74" y="74"/>
                  </a:lnTo>
                  <a:lnTo>
                    <a:pt x="92" y="58"/>
                  </a:lnTo>
                  <a:lnTo>
                    <a:pt x="110" y="42"/>
                  </a:lnTo>
                  <a:lnTo>
                    <a:pt x="130" y="30"/>
                  </a:lnTo>
                  <a:lnTo>
                    <a:pt x="152" y="20"/>
                  </a:lnTo>
                  <a:lnTo>
                    <a:pt x="176" y="12"/>
                  </a:lnTo>
                  <a:lnTo>
                    <a:pt x="200" y="6"/>
                  </a:lnTo>
                  <a:lnTo>
                    <a:pt x="224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74" y="2"/>
                  </a:lnTo>
                  <a:lnTo>
                    <a:pt x="300" y="6"/>
                  </a:lnTo>
                  <a:lnTo>
                    <a:pt x="324" y="12"/>
                  </a:lnTo>
                  <a:lnTo>
                    <a:pt x="346" y="20"/>
                  </a:lnTo>
                  <a:lnTo>
                    <a:pt x="368" y="30"/>
                  </a:lnTo>
                  <a:lnTo>
                    <a:pt x="388" y="42"/>
                  </a:lnTo>
                  <a:lnTo>
                    <a:pt x="408" y="58"/>
                  </a:lnTo>
                  <a:lnTo>
                    <a:pt x="426" y="74"/>
                  </a:lnTo>
                  <a:lnTo>
                    <a:pt x="442" y="92"/>
                  </a:lnTo>
                  <a:lnTo>
                    <a:pt x="456" y="110"/>
                  </a:lnTo>
                  <a:lnTo>
                    <a:pt x="468" y="130"/>
                  </a:lnTo>
                  <a:lnTo>
                    <a:pt x="478" y="152"/>
                  </a:lnTo>
                  <a:lnTo>
                    <a:pt x="488" y="176"/>
                  </a:lnTo>
                  <a:lnTo>
                    <a:pt x="494" y="200"/>
                  </a:lnTo>
                  <a:lnTo>
                    <a:pt x="498" y="224"/>
                  </a:lnTo>
                  <a:lnTo>
                    <a:pt x="498" y="250"/>
                  </a:lnTo>
                  <a:lnTo>
                    <a:pt x="498" y="250"/>
                  </a:lnTo>
                  <a:close/>
                </a:path>
              </a:pathLst>
            </a:cu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107"/>
            <p:cNvSpPr>
              <a:spLocks/>
            </p:cNvSpPr>
            <p:nvPr userDrawn="1"/>
          </p:nvSpPr>
          <p:spPr bwMode="auto">
            <a:xfrm>
              <a:off x="7567613" y="5440759"/>
              <a:ext cx="539750" cy="539750"/>
            </a:xfrm>
            <a:custGeom>
              <a:avLst/>
              <a:gdLst>
                <a:gd name="T0" fmla="*/ 340 w 340"/>
                <a:gd name="T1" fmla="*/ 170 h 340"/>
                <a:gd name="T2" fmla="*/ 336 w 340"/>
                <a:gd name="T3" fmla="*/ 204 h 340"/>
                <a:gd name="T4" fmla="*/ 326 w 340"/>
                <a:gd name="T5" fmla="*/ 236 h 340"/>
                <a:gd name="T6" fmla="*/ 310 w 340"/>
                <a:gd name="T7" fmla="*/ 264 h 340"/>
                <a:gd name="T8" fmla="*/ 290 w 340"/>
                <a:gd name="T9" fmla="*/ 290 h 340"/>
                <a:gd name="T10" fmla="*/ 264 w 340"/>
                <a:gd name="T11" fmla="*/ 310 h 340"/>
                <a:gd name="T12" fmla="*/ 236 w 340"/>
                <a:gd name="T13" fmla="*/ 326 h 340"/>
                <a:gd name="T14" fmla="*/ 204 w 340"/>
                <a:gd name="T15" fmla="*/ 336 h 340"/>
                <a:gd name="T16" fmla="*/ 170 w 340"/>
                <a:gd name="T17" fmla="*/ 340 h 340"/>
                <a:gd name="T18" fmla="*/ 152 w 340"/>
                <a:gd name="T19" fmla="*/ 338 h 340"/>
                <a:gd name="T20" fmla="*/ 120 w 340"/>
                <a:gd name="T21" fmla="*/ 332 h 340"/>
                <a:gd name="T22" fmla="*/ 88 w 340"/>
                <a:gd name="T23" fmla="*/ 318 h 340"/>
                <a:gd name="T24" fmla="*/ 62 w 340"/>
                <a:gd name="T25" fmla="*/ 300 h 340"/>
                <a:gd name="T26" fmla="*/ 38 w 340"/>
                <a:gd name="T27" fmla="*/ 278 h 340"/>
                <a:gd name="T28" fmla="*/ 20 w 340"/>
                <a:gd name="T29" fmla="*/ 250 h 340"/>
                <a:gd name="T30" fmla="*/ 8 w 340"/>
                <a:gd name="T31" fmla="*/ 220 h 340"/>
                <a:gd name="T32" fmla="*/ 0 w 340"/>
                <a:gd name="T33" fmla="*/ 186 h 340"/>
                <a:gd name="T34" fmla="*/ 0 w 340"/>
                <a:gd name="T35" fmla="*/ 170 h 340"/>
                <a:gd name="T36" fmla="*/ 4 w 340"/>
                <a:gd name="T37" fmla="*/ 136 h 340"/>
                <a:gd name="T38" fmla="*/ 12 w 340"/>
                <a:gd name="T39" fmla="*/ 104 h 340"/>
                <a:gd name="T40" fmla="*/ 28 w 340"/>
                <a:gd name="T41" fmla="*/ 74 h 340"/>
                <a:gd name="T42" fmla="*/ 50 w 340"/>
                <a:gd name="T43" fmla="*/ 50 h 340"/>
                <a:gd name="T44" fmla="*/ 74 w 340"/>
                <a:gd name="T45" fmla="*/ 28 h 340"/>
                <a:gd name="T46" fmla="*/ 104 w 340"/>
                <a:gd name="T47" fmla="*/ 12 h 340"/>
                <a:gd name="T48" fmla="*/ 136 w 340"/>
                <a:gd name="T49" fmla="*/ 2 h 340"/>
                <a:gd name="T50" fmla="*/ 170 w 340"/>
                <a:gd name="T51" fmla="*/ 0 h 340"/>
                <a:gd name="T52" fmla="*/ 186 w 340"/>
                <a:gd name="T53" fmla="*/ 0 h 340"/>
                <a:gd name="T54" fmla="*/ 220 w 340"/>
                <a:gd name="T55" fmla="*/ 8 h 340"/>
                <a:gd name="T56" fmla="*/ 250 w 340"/>
                <a:gd name="T57" fmla="*/ 20 h 340"/>
                <a:gd name="T58" fmla="*/ 278 w 340"/>
                <a:gd name="T59" fmla="*/ 38 h 340"/>
                <a:gd name="T60" fmla="*/ 300 w 340"/>
                <a:gd name="T61" fmla="*/ 62 h 340"/>
                <a:gd name="T62" fmla="*/ 318 w 340"/>
                <a:gd name="T63" fmla="*/ 88 h 340"/>
                <a:gd name="T64" fmla="*/ 332 w 340"/>
                <a:gd name="T65" fmla="*/ 118 h 340"/>
                <a:gd name="T66" fmla="*/ 338 w 340"/>
                <a:gd name="T67" fmla="*/ 152 h 340"/>
                <a:gd name="T68" fmla="*/ 340 w 340"/>
                <a:gd name="T6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lnTo>
                    <a:pt x="340" y="170"/>
                  </a:lnTo>
                  <a:lnTo>
                    <a:pt x="338" y="186"/>
                  </a:lnTo>
                  <a:lnTo>
                    <a:pt x="336" y="204"/>
                  </a:lnTo>
                  <a:lnTo>
                    <a:pt x="332" y="220"/>
                  </a:lnTo>
                  <a:lnTo>
                    <a:pt x="326" y="236"/>
                  </a:lnTo>
                  <a:lnTo>
                    <a:pt x="318" y="250"/>
                  </a:lnTo>
                  <a:lnTo>
                    <a:pt x="310" y="264"/>
                  </a:lnTo>
                  <a:lnTo>
                    <a:pt x="300" y="278"/>
                  </a:lnTo>
                  <a:lnTo>
                    <a:pt x="290" y="290"/>
                  </a:lnTo>
                  <a:lnTo>
                    <a:pt x="278" y="300"/>
                  </a:lnTo>
                  <a:lnTo>
                    <a:pt x="264" y="310"/>
                  </a:lnTo>
                  <a:lnTo>
                    <a:pt x="250" y="318"/>
                  </a:lnTo>
                  <a:lnTo>
                    <a:pt x="236" y="326"/>
                  </a:lnTo>
                  <a:lnTo>
                    <a:pt x="220" y="332"/>
                  </a:lnTo>
                  <a:lnTo>
                    <a:pt x="204" y="336"/>
                  </a:lnTo>
                  <a:lnTo>
                    <a:pt x="186" y="338"/>
                  </a:lnTo>
                  <a:lnTo>
                    <a:pt x="170" y="340"/>
                  </a:lnTo>
                  <a:lnTo>
                    <a:pt x="170" y="340"/>
                  </a:lnTo>
                  <a:lnTo>
                    <a:pt x="152" y="338"/>
                  </a:lnTo>
                  <a:lnTo>
                    <a:pt x="136" y="336"/>
                  </a:lnTo>
                  <a:lnTo>
                    <a:pt x="120" y="332"/>
                  </a:lnTo>
                  <a:lnTo>
                    <a:pt x="104" y="326"/>
                  </a:lnTo>
                  <a:lnTo>
                    <a:pt x="88" y="318"/>
                  </a:lnTo>
                  <a:lnTo>
                    <a:pt x="74" y="310"/>
                  </a:lnTo>
                  <a:lnTo>
                    <a:pt x="62" y="300"/>
                  </a:lnTo>
                  <a:lnTo>
                    <a:pt x="50" y="290"/>
                  </a:lnTo>
                  <a:lnTo>
                    <a:pt x="38" y="278"/>
                  </a:lnTo>
                  <a:lnTo>
                    <a:pt x="28" y="264"/>
                  </a:lnTo>
                  <a:lnTo>
                    <a:pt x="20" y="250"/>
                  </a:lnTo>
                  <a:lnTo>
                    <a:pt x="12" y="236"/>
                  </a:lnTo>
                  <a:lnTo>
                    <a:pt x="8" y="220"/>
                  </a:lnTo>
                  <a:lnTo>
                    <a:pt x="4" y="204"/>
                  </a:lnTo>
                  <a:lnTo>
                    <a:pt x="0" y="18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4" y="136"/>
                  </a:lnTo>
                  <a:lnTo>
                    <a:pt x="8" y="118"/>
                  </a:lnTo>
                  <a:lnTo>
                    <a:pt x="12" y="104"/>
                  </a:lnTo>
                  <a:lnTo>
                    <a:pt x="20" y="88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4" y="12"/>
                  </a:lnTo>
                  <a:lnTo>
                    <a:pt x="120" y="8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6" y="0"/>
                  </a:lnTo>
                  <a:lnTo>
                    <a:pt x="204" y="2"/>
                  </a:lnTo>
                  <a:lnTo>
                    <a:pt x="220" y="8"/>
                  </a:lnTo>
                  <a:lnTo>
                    <a:pt x="236" y="12"/>
                  </a:lnTo>
                  <a:lnTo>
                    <a:pt x="250" y="20"/>
                  </a:lnTo>
                  <a:lnTo>
                    <a:pt x="264" y="28"/>
                  </a:lnTo>
                  <a:lnTo>
                    <a:pt x="278" y="38"/>
                  </a:lnTo>
                  <a:lnTo>
                    <a:pt x="290" y="50"/>
                  </a:lnTo>
                  <a:lnTo>
                    <a:pt x="300" y="62"/>
                  </a:lnTo>
                  <a:lnTo>
                    <a:pt x="310" y="74"/>
                  </a:lnTo>
                  <a:lnTo>
                    <a:pt x="318" y="88"/>
                  </a:lnTo>
                  <a:lnTo>
                    <a:pt x="326" y="104"/>
                  </a:lnTo>
                  <a:lnTo>
                    <a:pt x="332" y="118"/>
                  </a:lnTo>
                  <a:lnTo>
                    <a:pt x="336" y="136"/>
                  </a:lnTo>
                  <a:lnTo>
                    <a:pt x="338" y="152"/>
                  </a:lnTo>
                  <a:lnTo>
                    <a:pt x="340" y="170"/>
                  </a:lnTo>
                  <a:lnTo>
                    <a:pt x="340" y="170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108"/>
            <p:cNvSpPr>
              <a:spLocks/>
            </p:cNvSpPr>
            <p:nvPr userDrawn="1"/>
          </p:nvSpPr>
          <p:spPr bwMode="auto">
            <a:xfrm>
              <a:off x="7700963" y="5682059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2 w 172"/>
                <a:gd name="T3" fmla="*/ 86 h 172"/>
                <a:gd name="T4" fmla="*/ 170 w 172"/>
                <a:gd name="T5" fmla="*/ 104 h 172"/>
                <a:gd name="T6" fmla="*/ 164 w 172"/>
                <a:gd name="T7" fmla="*/ 120 h 172"/>
                <a:gd name="T8" fmla="*/ 158 w 172"/>
                <a:gd name="T9" fmla="*/ 134 h 172"/>
                <a:gd name="T10" fmla="*/ 146 w 172"/>
                <a:gd name="T11" fmla="*/ 148 h 172"/>
                <a:gd name="T12" fmla="*/ 134 w 172"/>
                <a:gd name="T13" fmla="*/ 158 h 172"/>
                <a:gd name="T14" fmla="*/ 120 w 172"/>
                <a:gd name="T15" fmla="*/ 166 h 172"/>
                <a:gd name="T16" fmla="*/ 102 w 172"/>
                <a:gd name="T17" fmla="*/ 170 h 172"/>
                <a:gd name="T18" fmla="*/ 86 w 172"/>
                <a:gd name="T19" fmla="*/ 172 h 172"/>
                <a:gd name="T20" fmla="*/ 86 w 172"/>
                <a:gd name="T21" fmla="*/ 172 h 172"/>
                <a:gd name="T22" fmla="*/ 68 w 172"/>
                <a:gd name="T23" fmla="*/ 170 h 172"/>
                <a:gd name="T24" fmla="*/ 52 w 172"/>
                <a:gd name="T25" fmla="*/ 166 h 172"/>
                <a:gd name="T26" fmla="*/ 38 w 172"/>
                <a:gd name="T27" fmla="*/ 158 h 172"/>
                <a:gd name="T28" fmla="*/ 24 w 172"/>
                <a:gd name="T29" fmla="*/ 148 h 172"/>
                <a:gd name="T30" fmla="*/ 14 w 172"/>
                <a:gd name="T31" fmla="*/ 134 h 172"/>
                <a:gd name="T32" fmla="*/ 6 w 172"/>
                <a:gd name="T33" fmla="*/ 120 h 172"/>
                <a:gd name="T34" fmla="*/ 2 w 172"/>
                <a:gd name="T35" fmla="*/ 104 h 172"/>
                <a:gd name="T36" fmla="*/ 0 w 172"/>
                <a:gd name="T37" fmla="*/ 86 h 172"/>
                <a:gd name="T38" fmla="*/ 0 w 172"/>
                <a:gd name="T39" fmla="*/ 86 h 172"/>
                <a:gd name="T40" fmla="*/ 2 w 172"/>
                <a:gd name="T41" fmla="*/ 68 h 172"/>
                <a:gd name="T42" fmla="*/ 6 w 172"/>
                <a:gd name="T43" fmla="*/ 52 h 172"/>
                <a:gd name="T44" fmla="*/ 14 w 172"/>
                <a:gd name="T45" fmla="*/ 38 h 172"/>
                <a:gd name="T46" fmla="*/ 24 w 172"/>
                <a:gd name="T47" fmla="*/ 26 h 172"/>
                <a:gd name="T48" fmla="*/ 38 w 172"/>
                <a:gd name="T49" fmla="*/ 14 h 172"/>
                <a:gd name="T50" fmla="*/ 52 w 172"/>
                <a:gd name="T51" fmla="*/ 6 h 172"/>
                <a:gd name="T52" fmla="*/ 68 w 172"/>
                <a:gd name="T53" fmla="*/ 2 h 172"/>
                <a:gd name="T54" fmla="*/ 86 w 172"/>
                <a:gd name="T55" fmla="*/ 0 h 172"/>
                <a:gd name="T56" fmla="*/ 86 w 172"/>
                <a:gd name="T57" fmla="*/ 0 h 172"/>
                <a:gd name="T58" fmla="*/ 102 w 172"/>
                <a:gd name="T59" fmla="*/ 2 h 172"/>
                <a:gd name="T60" fmla="*/ 120 w 172"/>
                <a:gd name="T61" fmla="*/ 6 h 172"/>
                <a:gd name="T62" fmla="*/ 134 w 172"/>
                <a:gd name="T63" fmla="*/ 14 h 172"/>
                <a:gd name="T64" fmla="*/ 146 w 172"/>
                <a:gd name="T65" fmla="*/ 26 h 172"/>
                <a:gd name="T66" fmla="*/ 158 w 172"/>
                <a:gd name="T67" fmla="*/ 38 h 172"/>
                <a:gd name="T68" fmla="*/ 164 w 172"/>
                <a:gd name="T69" fmla="*/ 52 h 172"/>
                <a:gd name="T70" fmla="*/ 170 w 172"/>
                <a:gd name="T71" fmla="*/ 68 h 172"/>
                <a:gd name="T72" fmla="*/ 172 w 172"/>
                <a:gd name="T73" fmla="*/ 86 h 172"/>
                <a:gd name="T74" fmla="*/ 172 w 172"/>
                <a:gd name="T75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0" y="104"/>
                  </a:lnTo>
                  <a:lnTo>
                    <a:pt x="164" y="120"/>
                  </a:lnTo>
                  <a:lnTo>
                    <a:pt x="158" y="134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2" y="170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68" y="170"/>
                  </a:lnTo>
                  <a:lnTo>
                    <a:pt x="52" y="166"/>
                  </a:lnTo>
                  <a:lnTo>
                    <a:pt x="38" y="158"/>
                  </a:lnTo>
                  <a:lnTo>
                    <a:pt x="24" y="148"/>
                  </a:lnTo>
                  <a:lnTo>
                    <a:pt x="14" y="134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6" y="26"/>
                  </a:lnTo>
                  <a:lnTo>
                    <a:pt x="158" y="38"/>
                  </a:lnTo>
                  <a:lnTo>
                    <a:pt x="164" y="52"/>
                  </a:lnTo>
                  <a:lnTo>
                    <a:pt x="170" y="68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109"/>
            <p:cNvSpPr>
              <a:spLocks/>
            </p:cNvSpPr>
            <p:nvPr userDrawn="1"/>
          </p:nvSpPr>
          <p:spPr bwMode="auto">
            <a:xfrm>
              <a:off x="5167313" y="363934"/>
              <a:ext cx="790575" cy="790575"/>
            </a:xfrm>
            <a:custGeom>
              <a:avLst/>
              <a:gdLst>
                <a:gd name="T0" fmla="*/ 498 w 498"/>
                <a:gd name="T1" fmla="*/ 250 h 498"/>
                <a:gd name="T2" fmla="*/ 494 w 498"/>
                <a:gd name="T3" fmla="*/ 300 h 498"/>
                <a:gd name="T4" fmla="*/ 478 w 498"/>
                <a:gd name="T5" fmla="*/ 346 h 498"/>
                <a:gd name="T6" fmla="*/ 456 w 498"/>
                <a:gd name="T7" fmla="*/ 388 h 498"/>
                <a:gd name="T8" fmla="*/ 426 w 498"/>
                <a:gd name="T9" fmla="*/ 426 h 498"/>
                <a:gd name="T10" fmla="*/ 388 w 498"/>
                <a:gd name="T11" fmla="*/ 456 h 498"/>
                <a:gd name="T12" fmla="*/ 346 w 498"/>
                <a:gd name="T13" fmla="*/ 478 h 498"/>
                <a:gd name="T14" fmla="*/ 300 w 498"/>
                <a:gd name="T15" fmla="*/ 492 h 498"/>
                <a:gd name="T16" fmla="*/ 250 w 498"/>
                <a:gd name="T17" fmla="*/ 498 h 498"/>
                <a:gd name="T18" fmla="*/ 224 w 498"/>
                <a:gd name="T19" fmla="*/ 496 h 498"/>
                <a:gd name="T20" fmla="*/ 176 w 498"/>
                <a:gd name="T21" fmla="*/ 486 h 498"/>
                <a:gd name="T22" fmla="*/ 130 w 498"/>
                <a:gd name="T23" fmla="*/ 468 h 498"/>
                <a:gd name="T24" fmla="*/ 92 w 498"/>
                <a:gd name="T25" fmla="*/ 442 h 498"/>
                <a:gd name="T26" fmla="*/ 58 w 498"/>
                <a:gd name="T27" fmla="*/ 408 h 498"/>
                <a:gd name="T28" fmla="*/ 30 w 498"/>
                <a:gd name="T29" fmla="*/ 368 h 498"/>
                <a:gd name="T30" fmla="*/ 12 w 498"/>
                <a:gd name="T31" fmla="*/ 324 h 498"/>
                <a:gd name="T32" fmla="*/ 2 w 498"/>
                <a:gd name="T33" fmla="*/ 274 h 498"/>
                <a:gd name="T34" fmla="*/ 0 w 498"/>
                <a:gd name="T35" fmla="*/ 250 h 498"/>
                <a:gd name="T36" fmla="*/ 6 w 498"/>
                <a:gd name="T37" fmla="*/ 200 h 498"/>
                <a:gd name="T38" fmla="*/ 20 w 498"/>
                <a:gd name="T39" fmla="*/ 152 h 498"/>
                <a:gd name="T40" fmla="*/ 44 w 498"/>
                <a:gd name="T41" fmla="*/ 110 h 498"/>
                <a:gd name="T42" fmla="*/ 74 w 498"/>
                <a:gd name="T43" fmla="*/ 74 h 498"/>
                <a:gd name="T44" fmla="*/ 110 w 498"/>
                <a:gd name="T45" fmla="*/ 42 h 498"/>
                <a:gd name="T46" fmla="*/ 152 w 498"/>
                <a:gd name="T47" fmla="*/ 20 h 498"/>
                <a:gd name="T48" fmla="*/ 200 w 498"/>
                <a:gd name="T49" fmla="*/ 6 h 498"/>
                <a:gd name="T50" fmla="*/ 250 w 498"/>
                <a:gd name="T51" fmla="*/ 0 h 498"/>
                <a:gd name="T52" fmla="*/ 274 w 498"/>
                <a:gd name="T53" fmla="*/ 2 h 498"/>
                <a:gd name="T54" fmla="*/ 324 w 498"/>
                <a:gd name="T55" fmla="*/ 12 h 498"/>
                <a:gd name="T56" fmla="*/ 368 w 498"/>
                <a:gd name="T57" fmla="*/ 30 h 498"/>
                <a:gd name="T58" fmla="*/ 408 w 498"/>
                <a:gd name="T59" fmla="*/ 58 h 498"/>
                <a:gd name="T60" fmla="*/ 442 w 498"/>
                <a:gd name="T61" fmla="*/ 92 h 498"/>
                <a:gd name="T62" fmla="*/ 468 w 498"/>
                <a:gd name="T63" fmla="*/ 130 h 498"/>
                <a:gd name="T64" fmla="*/ 488 w 498"/>
                <a:gd name="T65" fmla="*/ 176 h 498"/>
                <a:gd name="T66" fmla="*/ 498 w 498"/>
                <a:gd name="T67" fmla="*/ 224 h 498"/>
                <a:gd name="T68" fmla="*/ 498 w 498"/>
                <a:gd name="T69" fmla="*/ 25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8" h="498">
                  <a:moveTo>
                    <a:pt x="498" y="250"/>
                  </a:moveTo>
                  <a:lnTo>
                    <a:pt x="498" y="250"/>
                  </a:lnTo>
                  <a:lnTo>
                    <a:pt x="498" y="274"/>
                  </a:lnTo>
                  <a:lnTo>
                    <a:pt x="494" y="300"/>
                  </a:lnTo>
                  <a:lnTo>
                    <a:pt x="488" y="324"/>
                  </a:lnTo>
                  <a:lnTo>
                    <a:pt x="478" y="346"/>
                  </a:lnTo>
                  <a:lnTo>
                    <a:pt x="468" y="368"/>
                  </a:lnTo>
                  <a:lnTo>
                    <a:pt x="456" y="388"/>
                  </a:lnTo>
                  <a:lnTo>
                    <a:pt x="442" y="408"/>
                  </a:lnTo>
                  <a:lnTo>
                    <a:pt x="426" y="426"/>
                  </a:lnTo>
                  <a:lnTo>
                    <a:pt x="408" y="442"/>
                  </a:lnTo>
                  <a:lnTo>
                    <a:pt x="388" y="456"/>
                  </a:lnTo>
                  <a:lnTo>
                    <a:pt x="368" y="468"/>
                  </a:lnTo>
                  <a:lnTo>
                    <a:pt x="346" y="478"/>
                  </a:lnTo>
                  <a:lnTo>
                    <a:pt x="324" y="486"/>
                  </a:lnTo>
                  <a:lnTo>
                    <a:pt x="300" y="492"/>
                  </a:lnTo>
                  <a:lnTo>
                    <a:pt x="274" y="496"/>
                  </a:lnTo>
                  <a:lnTo>
                    <a:pt x="250" y="498"/>
                  </a:lnTo>
                  <a:lnTo>
                    <a:pt x="250" y="498"/>
                  </a:lnTo>
                  <a:lnTo>
                    <a:pt x="224" y="496"/>
                  </a:lnTo>
                  <a:lnTo>
                    <a:pt x="200" y="492"/>
                  </a:lnTo>
                  <a:lnTo>
                    <a:pt x="176" y="486"/>
                  </a:lnTo>
                  <a:lnTo>
                    <a:pt x="152" y="478"/>
                  </a:lnTo>
                  <a:lnTo>
                    <a:pt x="130" y="468"/>
                  </a:lnTo>
                  <a:lnTo>
                    <a:pt x="110" y="456"/>
                  </a:lnTo>
                  <a:lnTo>
                    <a:pt x="92" y="442"/>
                  </a:lnTo>
                  <a:lnTo>
                    <a:pt x="74" y="426"/>
                  </a:lnTo>
                  <a:lnTo>
                    <a:pt x="58" y="408"/>
                  </a:lnTo>
                  <a:lnTo>
                    <a:pt x="44" y="388"/>
                  </a:lnTo>
                  <a:lnTo>
                    <a:pt x="30" y="368"/>
                  </a:lnTo>
                  <a:lnTo>
                    <a:pt x="20" y="346"/>
                  </a:lnTo>
                  <a:lnTo>
                    <a:pt x="12" y="324"/>
                  </a:lnTo>
                  <a:lnTo>
                    <a:pt x="6" y="300"/>
                  </a:lnTo>
                  <a:lnTo>
                    <a:pt x="2" y="27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24"/>
                  </a:lnTo>
                  <a:lnTo>
                    <a:pt x="6" y="200"/>
                  </a:lnTo>
                  <a:lnTo>
                    <a:pt x="12" y="176"/>
                  </a:lnTo>
                  <a:lnTo>
                    <a:pt x="20" y="152"/>
                  </a:lnTo>
                  <a:lnTo>
                    <a:pt x="30" y="130"/>
                  </a:lnTo>
                  <a:lnTo>
                    <a:pt x="44" y="110"/>
                  </a:lnTo>
                  <a:lnTo>
                    <a:pt x="58" y="92"/>
                  </a:lnTo>
                  <a:lnTo>
                    <a:pt x="74" y="74"/>
                  </a:lnTo>
                  <a:lnTo>
                    <a:pt x="92" y="58"/>
                  </a:lnTo>
                  <a:lnTo>
                    <a:pt x="110" y="42"/>
                  </a:lnTo>
                  <a:lnTo>
                    <a:pt x="130" y="30"/>
                  </a:lnTo>
                  <a:lnTo>
                    <a:pt x="152" y="20"/>
                  </a:lnTo>
                  <a:lnTo>
                    <a:pt x="176" y="12"/>
                  </a:lnTo>
                  <a:lnTo>
                    <a:pt x="200" y="6"/>
                  </a:lnTo>
                  <a:lnTo>
                    <a:pt x="224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74" y="2"/>
                  </a:lnTo>
                  <a:lnTo>
                    <a:pt x="300" y="6"/>
                  </a:lnTo>
                  <a:lnTo>
                    <a:pt x="324" y="12"/>
                  </a:lnTo>
                  <a:lnTo>
                    <a:pt x="346" y="20"/>
                  </a:lnTo>
                  <a:lnTo>
                    <a:pt x="368" y="30"/>
                  </a:lnTo>
                  <a:lnTo>
                    <a:pt x="388" y="42"/>
                  </a:lnTo>
                  <a:lnTo>
                    <a:pt x="408" y="58"/>
                  </a:lnTo>
                  <a:lnTo>
                    <a:pt x="426" y="74"/>
                  </a:lnTo>
                  <a:lnTo>
                    <a:pt x="442" y="92"/>
                  </a:lnTo>
                  <a:lnTo>
                    <a:pt x="456" y="110"/>
                  </a:lnTo>
                  <a:lnTo>
                    <a:pt x="468" y="130"/>
                  </a:lnTo>
                  <a:lnTo>
                    <a:pt x="478" y="152"/>
                  </a:lnTo>
                  <a:lnTo>
                    <a:pt x="488" y="176"/>
                  </a:lnTo>
                  <a:lnTo>
                    <a:pt x="494" y="200"/>
                  </a:lnTo>
                  <a:lnTo>
                    <a:pt x="498" y="224"/>
                  </a:lnTo>
                  <a:lnTo>
                    <a:pt x="498" y="250"/>
                  </a:lnTo>
                  <a:lnTo>
                    <a:pt x="498" y="250"/>
                  </a:lnTo>
                  <a:close/>
                </a:path>
              </a:pathLst>
            </a:cu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110"/>
            <p:cNvSpPr>
              <a:spLocks/>
            </p:cNvSpPr>
            <p:nvPr userDrawn="1"/>
          </p:nvSpPr>
          <p:spPr bwMode="auto">
            <a:xfrm>
              <a:off x="5294313" y="576659"/>
              <a:ext cx="539750" cy="539750"/>
            </a:xfrm>
            <a:custGeom>
              <a:avLst/>
              <a:gdLst>
                <a:gd name="T0" fmla="*/ 340 w 340"/>
                <a:gd name="T1" fmla="*/ 170 h 340"/>
                <a:gd name="T2" fmla="*/ 336 w 340"/>
                <a:gd name="T3" fmla="*/ 204 h 340"/>
                <a:gd name="T4" fmla="*/ 326 w 340"/>
                <a:gd name="T5" fmla="*/ 236 h 340"/>
                <a:gd name="T6" fmla="*/ 310 w 340"/>
                <a:gd name="T7" fmla="*/ 264 h 340"/>
                <a:gd name="T8" fmla="*/ 290 w 340"/>
                <a:gd name="T9" fmla="*/ 290 h 340"/>
                <a:gd name="T10" fmla="*/ 264 w 340"/>
                <a:gd name="T11" fmla="*/ 310 h 340"/>
                <a:gd name="T12" fmla="*/ 236 w 340"/>
                <a:gd name="T13" fmla="*/ 326 h 340"/>
                <a:gd name="T14" fmla="*/ 204 w 340"/>
                <a:gd name="T15" fmla="*/ 336 h 340"/>
                <a:gd name="T16" fmla="*/ 170 w 340"/>
                <a:gd name="T17" fmla="*/ 340 h 340"/>
                <a:gd name="T18" fmla="*/ 152 w 340"/>
                <a:gd name="T19" fmla="*/ 338 h 340"/>
                <a:gd name="T20" fmla="*/ 120 w 340"/>
                <a:gd name="T21" fmla="*/ 332 h 340"/>
                <a:gd name="T22" fmla="*/ 88 w 340"/>
                <a:gd name="T23" fmla="*/ 318 h 340"/>
                <a:gd name="T24" fmla="*/ 62 w 340"/>
                <a:gd name="T25" fmla="*/ 300 h 340"/>
                <a:gd name="T26" fmla="*/ 38 w 340"/>
                <a:gd name="T27" fmla="*/ 278 h 340"/>
                <a:gd name="T28" fmla="*/ 20 w 340"/>
                <a:gd name="T29" fmla="*/ 250 h 340"/>
                <a:gd name="T30" fmla="*/ 8 w 340"/>
                <a:gd name="T31" fmla="*/ 220 h 340"/>
                <a:gd name="T32" fmla="*/ 0 w 340"/>
                <a:gd name="T33" fmla="*/ 186 h 340"/>
                <a:gd name="T34" fmla="*/ 0 w 340"/>
                <a:gd name="T35" fmla="*/ 170 h 340"/>
                <a:gd name="T36" fmla="*/ 4 w 340"/>
                <a:gd name="T37" fmla="*/ 136 h 340"/>
                <a:gd name="T38" fmla="*/ 12 w 340"/>
                <a:gd name="T39" fmla="*/ 104 h 340"/>
                <a:gd name="T40" fmla="*/ 28 w 340"/>
                <a:gd name="T41" fmla="*/ 74 h 340"/>
                <a:gd name="T42" fmla="*/ 50 w 340"/>
                <a:gd name="T43" fmla="*/ 50 h 340"/>
                <a:gd name="T44" fmla="*/ 74 w 340"/>
                <a:gd name="T45" fmla="*/ 28 h 340"/>
                <a:gd name="T46" fmla="*/ 104 w 340"/>
                <a:gd name="T47" fmla="*/ 12 h 340"/>
                <a:gd name="T48" fmla="*/ 136 w 340"/>
                <a:gd name="T49" fmla="*/ 2 h 340"/>
                <a:gd name="T50" fmla="*/ 170 w 340"/>
                <a:gd name="T51" fmla="*/ 0 h 340"/>
                <a:gd name="T52" fmla="*/ 186 w 340"/>
                <a:gd name="T53" fmla="*/ 0 h 340"/>
                <a:gd name="T54" fmla="*/ 220 w 340"/>
                <a:gd name="T55" fmla="*/ 8 h 340"/>
                <a:gd name="T56" fmla="*/ 250 w 340"/>
                <a:gd name="T57" fmla="*/ 20 h 340"/>
                <a:gd name="T58" fmla="*/ 278 w 340"/>
                <a:gd name="T59" fmla="*/ 38 h 340"/>
                <a:gd name="T60" fmla="*/ 300 w 340"/>
                <a:gd name="T61" fmla="*/ 62 h 340"/>
                <a:gd name="T62" fmla="*/ 318 w 340"/>
                <a:gd name="T63" fmla="*/ 88 h 340"/>
                <a:gd name="T64" fmla="*/ 332 w 340"/>
                <a:gd name="T65" fmla="*/ 118 h 340"/>
                <a:gd name="T66" fmla="*/ 338 w 340"/>
                <a:gd name="T67" fmla="*/ 152 h 340"/>
                <a:gd name="T68" fmla="*/ 340 w 340"/>
                <a:gd name="T6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lnTo>
                    <a:pt x="340" y="170"/>
                  </a:lnTo>
                  <a:lnTo>
                    <a:pt x="338" y="186"/>
                  </a:lnTo>
                  <a:lnTo>
                    <a:pt x="336" y="204"/>
                  </a:lnTo>
                  <a:lnTo>
                    <a:pt x="332" y="220"/>
                  </a:lnTo>
                  <a:lnTo>
                    <a:pt x="326" y="236"/>
                  </a:lnTo>
                  <a:lnTo>
                    <a:pt x="318" y="250"/>
                  </a:lnTo>
                  <a:lnTo>
                    <a:pt x="310" y="264"/>
                  </a:lnTo>
                  <a:lnTo>
                    <a:pt x="300" y="278"/>
                  </a:lnTo>
                  <a:lnTo>
                    <a:pt x="290" y="290"/>
                  </a:lnTo>
                  <a:lnTo>
                    <a:pt x="278" y="300"/>
                  </a:lnTo>
                  <a:lnTo>
                    <a:pt x="264" y="310"/>
                  </a:lnTo>
                  <a:lnTo>
                    <a:pt x="250" y="318"/>
                  </a:lnTo>
                  <a:lnTo>
                    <a:pt x="236" y="326"/>
                  </a:lnTo>
                  <a:lnTo>
                    <a:pt x="220" y="332"/>
                  </a:lnTo>
                  <a:lnTo>
                    <a:pt x="204" y="336"/>
                  </a:lnTo>
                  <a:lnTo>
                    <a:pt x="186" y="338"/>
                  </a:lnTo>
                  <a:lnTo>
                    <a:pt x="170" y="340"/>
                  </a:lnTo>
                  <a:lnTo>
                    <a:pt x="170" y="340"/>
                  </a:lnTo>
                  <a:lnTo>
                    <a:pt x="152" y="338"/>
                  </a:lnTo>
                  <a:lnTo>
                    <a:pt x="136" y="336"/>
                  </a:lnTo>
                  <a:lnTo>
                    <a:pt x="120" y="332"/>
                  </a:lnTo>
                  <a:lnTo>
                    <a:pt x="104" y="326"/>
                  </a:lnTo>
                  <a:lnTo>
                    <a:pt x="88" y="318"/>
                  </a:lnTo>
                  <a:lnTo>
                    <a:pt x="74" y="310"/>
                  </a:lnTo>
                  <a:lnTo>
                    <a:pt x="62" y="300"/>
                  </a:lnTo>
                  <a:lnTo>
                    <a:pt x="50" y="290"/>
                  </a:lnTo>
                  <a:lnTo>
                    <a:pt x="38" y="278"/>
                  </a:lnTo>
                  <a:lnTo>
                    <a:pt x="28" y="264"/>
                  </a:lnTo>
                  <a:lnTo>
                    <a:pt x="20" y="250"/>
                  </a:lnTo>
                  <a:lnTo>
                    <a:pt x="12" y="236"/>
                  </a:lnTo>
                  <a:lnTo>
                    <a:pt x="8" y="220"/>
                  </a:lnTo>
                  <a:lnTo>
                    <a:pt x="4" y="204"/>
                  </a:lnTo>
                  <a:lnTo>
                    <a:pt x="0" y="18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4" y="136"/>
                  </a:lnTo>
                  <a:lnTo>
                    <a:pt x="8" y="118"/>
                  </a:lnTo>
                  <a:lnTo>
                    <a:pt x="12" y="104"/>
                  </a:lnTo>
                  <a:lnTo>
                    <a:pt x="20" y="88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4" y="12"/>
                  </a:lnTo>
                  <a:lnTo>
                    <a:pt x="120" y="8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6" y="0"/>
                  </a:lnTo>
                  <a:lnTo>
                    <a:pt x="204" y="2"/>
                  </a:lnTo>
                  <a:lnTo>
                    <a:pt x="220" y="8"/>
                  </a:lnTo>
                  <a:lnTo>
                    <a:pt x="236" y="12"/>
                  </a:lnTo>
                  <a:lnTo>
                    <a:pt x="250" y="20"/>
                  </a:lnTo>
                  <a:lnTo>
                    <a:pt x="264" y="28"/>
                  </a:lnTo>
                  <a:lnTo>
                    <a:pt x="278" y="38"/>
                  </a:lnTo>
                  <a:lnTo>
                    <a:pt x="290" y="50"/>
                  </a:lnTo>
                  <a:lnTo>
                    <a:pt x="300" y="62"/>
                  </a:lnTo>
                  <a:lnTo>
                    <a:pt x="310" y="74"/>
                  </a:lnTo>
                  <a:lnTo>
                    <a:pt x="318" y="88"/>
                  </a:lnTo>
                  <a:lnTo>
                    <a:pt x="326" y="104"/>
                  </a:lnTo>
                  <a:lnTo>
                    <a:pt x="332" y="118"/>
                  </a:lnTo>
                  <a:lnTo>
                    <a:pt x="336" y="136"/>
                  </a:lnTo>
                  <a:lnTo>
                    <a:pt x="338" y="152"/>
                  </a:lnTo>
                  <a:lnTo>
                    <a:pt x="340" y="170"/>
                  </a:lnTo>
                  <a:lnTo>
                    <a:pt x="340" y="170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111"/>
            <p:cNvSpPr>
              <a:spLocks/>
            </p:cNvSpPr>
            <p:nvPr userDrawn="1"/>
          </p:nvSpPr>
          <p:spPr bwMode="auto">
            <a:xfrm>
              <a:off x="5427663" y="817959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2 w 172"/>
                <a:gd name="T3" fmla="*/ 86 h 172"/>
                <a:gd name="T4" fmla="*/ 170 w 172"/>
                <a:gd name="T5" fmla="*/ 104 h 172"/>
                <a:gd name="T6" fmla="*/ 164 w 172"/>
                <a:gd name="T7" fmla="*/ 120 h 172"/>
                <a:gd name="T8" fmla="*/ 158 w 172"/>
                <a:gd name="T9" fmla="*/ 134 h 172"/>
                <a:gd name="T10" fmla="*/ 146 w 172"/>
                <a:gd name="T11" fmla="*/ 148 h 172"/>
                <a:gd name="T12" fmla="*/ 134 w 172"/>
                <a:gd name="T13" fmla="*/ 158 h 172"/>
                <a:gd name="T14" fmla="*/ 120 w 172"/>
                <a:gd name="T15" fmla="*/ 166 h 172"/>
                <a:gd name="T16" fmla="*/ 102 w 172"/>
                <a:gd name="T17" fmla="*/ 170 h 172"/>
                <a:gd name="T18" fmla="*/ 86 w 172"/>
                <a:gd name="T19" fmla="*/ 172 h 172"/>
                <a:gd name="T20" fmla="*/ 86 w 172"/>
                <a:gd name="T21" fmla="*/ 172 h 172"/>
                <a:gd name="T22" fmla="*/ 68 w 172"/>
                <a:gd name="T23" fmla="*/ 170 h 172"/>
                <a:gd name="T24" fmla="*/ 52 w 172"/>
                <a:gd name="T25" fmla="*/ 166 h 172"/>
                <a:gd name="T26" fmla="*/ 38 w 172"/>
                <a:gd name="T27" fmla="*/ 158 h 172"/>
                <a:gd name="T28" fmla="*/ 24 w 172"/>
                <a:gd name="T29" fmla="*/ 148 h 172"/>
                <a:gd name="T30" fmla="*/ 14 w 172"/>
                <a:gd name="T31" fmla="*/ 134 h 172"/>
                <a:gd name="T32" fmla="*/ 6 w 172"/>
                <a:gd name="T33" fmla="*/ 120 h 172"/>
                <a:gd name="T34" fmla="*/ 2 w 172"/>
                <a:gd name="T35" fmla="*/ 104 h 172"/>
                <a:gd name="T36" fmla="*/ 0 w 172"/>
                <a:gd name="T37" fmla="*/ 86 h 172"/>
                <a:gd name="T38" fmla="*/ 0 w 172"/>
                <a:gd name="T39" fmla="*/ 86 h 172"/>
                <a:gd name="T40" fmla="*/ 2 w 172"/>
                <a:gd name="T41" fmla="*/ 68 h 172"/>
                <a:gd name="T42" fmla="*/ 6 w 172"/>
                <a:gd name="T43" fmla="*/ 52 h 172"/>
                <a:gd name="T44" fmla="*/ 14 w 172"/>
                <a:gd name="T45" fmla="*/ 38 h 172"/>
                <a:gd name="T46" fmla="*/ 24 w 172"/>
                <a:gd name="T47" fmla="*/ 26 h 172"/>
                <a:gd name="T48" fmla="*/ 38 w 172"/>
                <a:gd name="T49" fmla="*/ 14 h 172"/>
                <a:gd name="T50" fmla="*/ 52 w 172"/>
                <a:gd name="T51" fmla="*/ 6 h 172"/>
                <a:gd name="T52" fmla="*/ 68 w 172"/>
                <a:gd name="T53" fmla="*/ 2 h 172"/>
                <a:gd name="T54" fmla="*/ 86 w 172"/>
                <a:gd name="T55" fmla="*/ 0 h 172"/>
                <a:gd name="T56" fmla="*/ 86 w 172"/>
                <a:gd name="T57" fmla="*/ 0 h 172"/>
                <a:gd name="T58" fmla="*/ 102 w 172"/>
                <a:gd name="T59" fmla="*/ 2 h 172"/>
                <a:gd name="T60" fmla="*/ 120 w 172"/>
                <a:gd name="T61" fmla="*/ 6 h 172"/>
                <a:gd name="T62" fmla="*/ 134 w 172"/>
                <a:gd name="T63" fmla="*/ 14 h 172"/>
                <a:gd name="T64" fmla="*/ 146 w 172"/>
                <a:gd name="T65" fmla="*/ 26 h 172"/>
                <a:gd name="T66" fmla="*/ 158 w 172"/>
                <a:gd name="T67" fmla="*/ 38 h 172"/>
                <a:gd name="T68" fmla="*/ 164 w 172"/>
                <a:gd name="T69" fmla="*/ 52 h 172"/>
                <a:gd name="T70" fmla="*/ 170 w 172"/>
                <a:gd name="T71" fmla="*/ 68 h 172"/>
                <a:gd name="T72" fmla="*/ 172 w 172"/>
                <a:gd name="T73" fmla="*/ 86 h 172"/>
                <a:gd name="T74" fmla="*/ 172 w 172"/>
                <a:gd name="T75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0" y="104"/>
                  </a:lnTo>
                  <a:lnTo>
                    <a:pt x="164" y="120"/>
                  </a:lnTo>
                  <a:lnTo>
                    <a:pt x="158" y="134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2" y="170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68" y="170"/>
                  </a:lnTo>
                  <a:lnTo>
                    <a:pt x="52" y="166"/>
                  </a:lnTo>
                  <a:lnTo>
                    <a:pt x="38" y="158"/>
                  </a:lnTo>
                  <a:lnTo>
                    <a:pt x="24" y="148"/>
                  </a:lnTo>
                  <a:lnTo>
                    <a:pt x="14" y="134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6" y="26"/>
                  </a:lnTo>
                  <a:lnTo>
                    <a:pt x="158" y="38"/>
                  </a:lnTo>
                  <a:lnTo>
                    <a:pt x="164" y="52"/>
                  </a:lnTo>
                  <a:lnTo>
                    <a:pt x="170" y="68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112"/>
            <p:cNvSpPr>
              <a:spLocks/>
            </p:cNvSpPr>
            <p:nvPr userDrawn="1"/>
          </p:nvSpPr>
          <p:spPr bwMode="auto">
            <a:xfrm>
              <a:off x="6313488" y="103584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2 w 860"/>
                <a:gd name="T3" fmla="*/ 516 h 860"/>
                <a:gd name="T4" fmla="*/ 828 w 860"/>
                <a:gd name="T5" fmla="*/ 596 h 860"/>
                <a:gd name="T6" fmla="*/ 788 w 860"/>
                <a:gd name="T7" fmla="*/ 670 h 860"/>
                <a:gd name="T8" fmla="*/ 734 w 860"/>
                <a:gd name="T9" fmla="*/ 734 h 860"/>
                <a:gd name="T10" fmla="*/ 672 w 860"/>
                <a:gd name="T11" fmla="*/ 786 h 860"/>
                <a:gd name="T12" fmla="*/ 598 w 860"/>
                <a:gd name="T13" fmla="*/ 826 h 860"/>
                <a:gd name="T14" fmla="*/ 518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6 w 860"/>
                <a:gd name="T23" fmla="*/ 808 h 860"/>
                <a:gd name="T24" fmla="*/ 158 w 860"/>
                <a:gd name="T25" fmla="*/ 762 h 860"/>
                <a:gd name="T26" fmla="*/ 100 w 860"/>
                <a:gd name="T27" fmla="*/ 702 h 860"/>
                <a:gd name="T28" fmla="*/ 52 w 860"/>
                <a:gd name="T29" fmla="*/ 634 h 860"/>
                <a:gd name="T30" fmla="*/ 20 w 860"/>
                <a:gd name="T31" fmla="*/ 558 h 860"/>
                <a:gd name="T32" fmla="*/ 4 w 860"/>
                <a:gd name="T33" fmla="*/ 474 h 860"/>
                <a:gd name="T34" fmla="*/ 0 w 860"/>
                <a:gd name="T35" fmla="*/ 430 h 860"/>
                <a:gd name="T36" fmla="*/ 10 w 860"/>
                <a:gd name="T37" fmla="*/ 342 h 860"/>
                <a:gd name="T38" fmla="*/ 34 w 860"/>
                <a:gd name="T39" fmla="*/ 262 h 860"/>
                <a:gd name="T40" fmla="*/ 74 w 860"/>
                <a:gd name="T41" fmla="*/ 188 h 860"/>
                <a:gd name="T42" fmla="*/ 126 w 860"/>
                <a:gd name="T43" fmla="*/ 126 h 860"/>
                <a:gd name="T44" fmla="*/ 190 w 860"/>
                <a:gd name="T45" fmla="*/ 72 h 860"/>
                <a:gd name="T46" fmla="*/ 264 w 860"/>
                <a:gd name="T47" fmla="*/ 34 h 860"/>
                <a:gd name="T48" fmla="*/ 344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18 h 860"/>
                <a:gd name="T56" fmla="*/ 636 w 860"/>
                <a:gd name="T57" fmla="*/ 52 h 860"/>
                <a:gd name="T58" fmla="*/ 704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2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2" y="516"/>
                  </a:lnTo>
                  <a:lnTo>
                    <a:pt x="842" y="558"/>
                  </a:lnTo>
                  <a:lnTo>
                    <a:pt x="828" y="596"/>
                  </a:lnTo>
                  <a:lnTo>
                    <a:pt x="808" y="634"/>
                  </a:lnTo>
                  <a:lnTo>
                    <a:pt x="788" y="670"/>
                  </a:lnTo>
                  <a:lnTo>
                    <a:pt x="762" y="702"/>
                  </a:lnTo>
                  <a:lnTo>
                    <a:pt x="734" y="734"/>
                  </a:lnTo>
                  <a:lnTo>
                    <a:pt x="704" y="762"/>
                  </a:lnTo>
                  <a:lnTo>
                    <a:pt x="672" y="786"/>
                  </a:lnTo>
                  <a:lnTo>
                    <a:pt x="636" y="808"/>
                  </a:lnTo>
                  <a:lnTo>
                    <a:pt x="598" y="826"/>
                  </a:lnTo>
                  <a:lnTo>
                    <a:pt x="558" y="840"/>
                  </a:lnTo>
                  <a:lnTo>
                    <a:pt x="518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4" y="850"/>
                  </a:lnTo>
                  <a:lnTo>
                    <a:pt x="302" y="840"/>
                  </a:lnTo>
                  <a:lnTo>
                    <a:pt x="264" y="826"/>
                  </a:lnTo>
                  <a:lnTo>
                    <a:pt x="226" y="808"/>
                  </a:lnTo>
                  <a:lnTo>
                    <a:pt x="190" y="786"/>
                  </a:lnTo>
                  <a:lnTo>
                    <a:pt x="158" y="762"/>
                  </a:lnTo>
                  <a:lnTo>
                    <a:pt x="126" y="734"/>
                  </a:lnTo>
                  <a:lnTo>
                    <a:pt x="100" y="702"/>
                  </a:lnTo>
                  <a:lnTo>
                    <a:pt x="74" y="670"/>
                  </a:lnTo>
                  <a:lnTo>
                    <a:pt x="52" y="634"/>
                  </a:lnTo>
                  <a:lnTo>
                    <a:pt x="34" y="596"/>
                  </a:lnTo>
                  <a:lnTo>
                    <a:pt x="20" y="558"/>
                  </a:lnTo>
                  <a:lnTo>
                    <a:pt x="10" y="516"/>
                  </a:lnTo>
                  <a:lnTo>
                    <a:pt x="4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4" y="386"/>
                  </a:lnTo>
                  <a:lnTo>
                    <a:pt x="10" y="342"/>
                  </a:lnTo>
                  <a:lnTo>
                    <a:pt x="20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4" y="188"/>
                  </a:lnTo>
                  <a:lnTo>
                    <a:pt x="100" y="156"/>
                  </a:lnTo>
                  <a:lnTo>
                    <a:pt x="126" y="126"/>
                  </a:lnTo>
                  <a:lnTo>
                    <a:pt x="158" y="98"/>
                  </a:lnTo>
                  <a:lnTo>
                    <a:pt x="190" y="72"/>
                  </a:lnTo>
                  <a:lnTo>
                    <a:pt x="226" y="52"/>
                  </a:lnTo>
                  <a:lnTo>
                    <a:pt x="264" y="34"/>
                  </a:lnTo>
                  <a:lnTo>
                    <a:pt x="302" y="18"/>
                  </a:lnTo>
                  <a:lnTo>
                    <a:pt x="344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8" y="8"/>
                  </a:lnTo>
                  <a:lnTo>
                    <a:pt x="558" y="18"/>
                  </a:lnTo>
                  <a:lnTo>
                    <a:pt x="598" y="34"/>
                  </a:lnTo>
                  <a:lnTo>
                    <a:pt x="636" y="52"/>
                  </a:lnTo>
                  <a:lnTo>
                    <a:pt x="672" y="72"/>
                  </a:lnTo>
                  <a:lnTo>
                    <a:pt x="704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8" y="188"/>
                  </a:lnTo>
                  <a:lnTo>
                    <a:pt x="808" y="224"/>
                  </a:lnTo>
                  <a:lnTo>
                    <a:pt x="828" y="262"/>
                  </a:lnTo>
                  <a:lnTo>
                    <a:pt x="842" y="302"/>
                  </a:lnTo>
                  <a:lnTo>
                    <a:pt x="852" y="342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113"/>
            <p:cNvSpPr>
              <a:spLocks/>
            </p:cNvSpPr>
            <p:nvPr userDrawn="1"/>
          </p:nvSpPr>
          <p:spPr bwMode="auto">
            <a:xfrm>
              <a:off x="6532563" y="468709"/>
              <a:ext cx="930275" cy="930275"/>
            </a:xfrm>
            <a:custGeom>
              <a:avLst/>
              <a:gdLst>
                <a:gd name="T0" fmla="*/ 586 w 586"/>
                <a:gd name="T1" fmla="*/ 292 h 586"/>
                <a:gd name="T2" fmla="*/ 580 w 586"/>
                <a:gd name="T3" fmla="*/ 352 h 586"/>
                <a:gd name="T4" fmla="*/ 564 w 586"/>
                <a:gd name="T5" fmla="*/ 408 h 586"/>
                <a:gd name="T6" fmla="*/ 536 w 586"/>
                <a:gd name="T7" fmla="*/ 458 h 586"/>
                <a:gd name="T8" fmla="*/ 500 w 586"/>
                <a:gd name="T9" fmla="*/ 500 h 586"/>
                <a:gd name="T10" fmla="*/ 458 w 586"/>
                <a:gd name="T11" fmla="*/ 536 h 586"/>
                <a:gd name="T12" fmla="*/ 408 w 586"/>
                <a:gd name="T13" fmla="*/ 564 h 586"/>
                <a:gd name="T14" fmla="*/ 352 w 586"/>
                <a:gd name="T15" fmla="*/ 580 h 586"/>
                <a:gd name="T16" fmla="*/ 292 w 586"/>
                <a:gd name="T17" fmla="*/ 586 h 586"/>
                <a:gd name="T18" fmla="*/ 262 w 586"/>
                <a:gd name="T19" fmla="*/ 586 h 586"/>
                <a:gd name="T20" fmla="*/ 206 w 586"/>
                <a:gd name="T21" fmla="*/ 574 h 586"/>
                <a:gd name="T22" fmla="*/ 152 w 586"/>
                <a:gd name="T23" fmla="*/ 552 h 586"/>
                <a:gd name="T24" fmla="*/ 106 w 586"/>
                <a:gd name="T25" fmla="*/ 520 h 586"/>
                <a:gd name="T26" fmla="*/ 66 w 586"/>
                <a:gd name="T27" fmla="*/ 480 h 586"/>
                <a:gd name="T28" fmla="*/ 34 w 586"/>
                <a:gd name="T29" fmla="*/ 432 h 586"/>
                <a:gd name="T30" fmla="*/ 12 w 586"/>
                <a:gd name="T31" fmla="*/ 380 h 586"/>
                <a:gd name="T32" fmla="*/ 0 w 586"/>
                <a:gd name="T33" fmla="*/ 322 h 586"/>
                <a:gd name="T34" fmla="*/ 0 w 586"/>
                <a:gd name="T35" fmla="*/ 292 h 586"/>
                <a:gd name="T36" fmla="*/ 6 w 586"/>
                <a:gd name="T37" fmla="*/ 234 h 586"/>
                <a:gd name="T38" fmla="*/ 22 w 586"/>
                <a:gd name="T39" fmla="*/ 178 h 586"/>
                <a:gd name="T40" fmla="*/ 50 w 586"/>
                <a:gd name="T41" fmla="*/ 128 h 586"/>
                <a:gd name="T42" fmla="*/ 86 w 586"/>
                <a:gd name="T43" fmla="*/ 86 h 586"/>
                <a:gd name="T44" fmla="*/ 128 w 586"/>
                <a:gd name="T45" fmla="*/ 50 h 586"/>
                <a:gd name="T46" fmla="*/ 178 w 586"/>
                <a:gd name="T47" fmla="*/ 22 h 586"/>
                <a:gd name="T48" fmla="*/ 234 w 586"/>
                <a:gd name="T49" fmla="*/ 6 h 586"/>
                <a:gd name="T50" fmla="*/ 292 w 586"/>
                <a:gd name="T51" fmla="*/ 0 h 586"/>
                <a:gd name="T52" fmla="*/ 322 w 586"/>
                <a:gd name="T53" fmla="*/ 0 h 586"/>
                <a:gd name="T54" fmla="*/ 380 w 586"/>
                <a:gd name="T55" fmla="*/ 12 h 586"/>
                <a:gd name="T56" fmla="*/ 432 w 586"/>
                <a:gd name="T57" fmla="*/ 34 h 586"/>
                <a:gd name="T58" fmla="*/ 480 w 586"/>
                <a:gd name="T59" fmla="*/ 66 h 586"/>
                <a:gd name="T60" fmla="*/ 520 w 586"/>
                <a:gd name="T61" fmla="*/ 106 h 586"/>
                <a:gd name="T62" fmla="*/ 552 w 586"/>
                <a:gd name="T63" fmla="*/ 152 h 586"/>
                <a:gd name="T64" fmla="*/ 574 w 586"/>
                <a:gd name="T65" fmla="*/ 206 h 586"/>
                <a:gd name="T66" fmla="*/ 586 w 586"/>
                <a:gd name="T67" fmla="*/ 262 h 586"/>
                <a:gd name="T68" fmla="*/ 586 w 586"/>
                <a:gd name="T69" fmla="*/ 29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6" h="586">
                  <a:moveTo>
                    <a:pt x="586" y="292"/>
                  </a:moveTo>
                  <a:lnTo>
                    <a:pt x="586" y="292"/>
                  </a:lnTo>
                  <a:lnTo>
                    <a:pt x="586" y="322"/>
                  </a:lnTo>
                  <a:lnTo>
                    <a:pt x="580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2"/>
                  </a:lnTo>
                  <a:lnTo>
                    <a:pt x="536" y="458"/>
                  </a:lnTo>
                  <a:lnTo>
                    <a:pt x="520" y="480"/>
                  </a:lnTo>
                  <a:lnTo>
                    <a:pt x="500" y="500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2" y="552"/>
                  </a:lnTo>
                  <a:lnTo>
                    <a:pt x="408" y="564"/>
                  </a:lnTo>
                  <a:lnTo>
                    <a:pt x="380" y="574"/>
                  </a:lnTo>
                  <a:lnTo>
                    <a:pt x="352" y="580"/>
                  </a:lnTo>
                  <a:lnTo>
                    <a:pt x="322" y="586"/>
                  </a:lnTo>
                  <a:lnTo>
                    <a:pt x="292" y="586"/>
                  </a:lnTo>
                  <a:lnTo>
                    <a:pt x="292" y="586"/>
                  </a:lnTo>
                  <a:lnTo>
                    <a:pt x="262" y="586"/>
                  </a:lnTo>
                  <a:lnTo>
                    <a:pt x="234" y="580"/>
                  </a:lnTo>
                  <a:lnTo>
                    <a:pt x="206" y="574"/>
                  </a:lnTo>
                  <a:lnTo>
                    <a:pt x="178" y="564"/>
                  </a:lnTo>
                  <a:lnTo>
                    <a:pt x="152" y="552"/>
                  </a:lnTo>
                  <a:lnTo>
                    <a:pt x="128" y="536"/>
                  </a:lnTo>
                  <a:lnTo>
                    <a:pt x="106" y="520"/>
                  </a:lnTo>
                  <a:lnTo>
                    <a:pt x="86" y="500"/>
                  </a:lnTo>
                  <a:lnTo>
                    <a:pt x="66" y="480"/>
                  </a:lnTo>
                  <a:lnTo>
                    <a:pt x="50" y="458"/>
                  </a:lnTo>
                  <a:lnTo>
                    <a:pt x="34" y="432"/>
                  </a:lnTo>
                  <a:lnTo>
                    <a:pt x="22" y="408"/>
                  </a:lnTo>
                  <a:lnTo>
                    <a:pt x="12" y="380"/>
                  </a:lnTo>
                  <a:lnTo>
                    <a:pt x="6" y="352"/>
                  </a:lnTo>
                  <a:lnTo>
                    <a:pt x="0" y="32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62"/>
                  </a:lnTo>
                  <a:lnTo>
                    <a:pt x="6" y="234"/>
                  </a:lnTo>
                  <a:lnTo>
                    <a:pt x="12" y="206"/>
                  </a:lnTo>
                  <a:lnTo>
                    <a:pt x="22" y="178"/>
                  </a:lnTo>
                  <a:lnTo>
                    <a:pt x="34" y="152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6" y="86"/>
                  </a:lnTo>
                  <a:lnTo>
                    <a:pt x="106" y="66"/>
                  </a:lnTo>
                  <a:lnTo>
                    <a:pt x="128" y="50"/>
                  </a:lnTo>
                  <a:lnTo>
                    <a:pt x="152" y="34"/>
                  </a:lnTo>
                  <a:lnTo>
                    <a:pt x="178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2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322" y="0"/>
                  </a:lnTo>
                  <a:lnTo>
                    <a:pt x="352" y="6"/>
                  </a:lnTo>
                  <a:lnTo>
                    <a:pt x="380" y="12"/>
                  </a:lnTo>
                  <a:lnTo>
                    <a:pt x="408" y="22"/>
                  </a:lnTo>
                  <a:lnTo>
                    <a:pt x="432" y="34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0" y="86"/>
                  </a:lnTo>
                  <a:lnTo>
                    <a:pt x="520" y="106"/>
                  </a:lnTo>
                  <a:lnTo>
                    <a:pt x="536" y="128"/>
                  </a:lnTo>
                  <a:lnTo>
                    <a:pt x="552" y="152"/>
                  </a:lnTo>
                  <a:lnTo>
                    <a:pt x="564" y="178"/>
                  </a:lnTo>
                  <a:lnTo>
                    <a:pt x="574" y="206"/>
                  </a:lnTo>
                  <a:lnTo>
                    <a:pt x="580" y="234"/>
                  </a:lnTo>
                  <a:lnTo>
                    <a:pt x="586" y="262"/>
                  </a:lnTo>
                  <a:lnTo>
                    <a:pt x="586" y="292"/>
                  </a:lnTo>
                  <a:lnTo>
                    <a:pt x="586" y="292"/>
                  </a:lnTo>
                  <a:close/>
                </a:path>
              </a:pathLst>
            </a:cu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114"/>
            <p:cNvSpPr>
              <a:spLocks/>
            </p:cNvSpPr>
            <p:nvPr userDrawn="1"/>
          </p:nvSpPr>
          <p:spPr bwMode="auto">
            <a:xfrm>
              <a:off x="6761163" y="887809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4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6 w 298"/>
                <a:gd name="T13" fmla="*/ 286 h 298"/>
                <a:gd name="T14" fmla="*/ 178 w 298"/>
                <a:gd name="T15" fmla="*/ 294 h 298"/>
                <a:gd name="T16" fmla="*/ 148 w 298"/>
                <a:gd name="T17" fmla="*/ 298 h 298"/>
                <a:gd name="T18" fmla="*/ 134 w 298"/>
                <a:gd name="T19" fmla="*/ 296 h 298"/>
                <a:gd name="T20" fmla="*/ 104 w 298"/>
                <a:gd name="T21" fmla="*/ 290 h 298"/>
                <a:gd name="T22" fmla="*/ 78 w 298"/>
                <a:gd name="T23" fmla="*/ 280 h 298"/>
                <a:gd name="T24" fmla="*/ 54 w 298"/>
                <a:gd name="T25" fmla="*/ 264 h 298"/>
                <a:gd name="T26" fmla="*/ 34 w 298"/>
                <a:gd name="T27" fmla="*/ 242 h 298"/>
                <a:gd name="T28" fmla="*/ 18 w 298"/>
                <a:gd name="T29" fmla="*/ 220 h 298"/>
                <a:gd name="T30" fmla="*/ 6 w 298"/>
                <a:gd name="T31" fmla="*/ 192 h 298"/>
                <a:gd name="T32" fmla="*/ 0 w 298"/>
                <a:gd name="T33" fmla="*/ 164 h 298"/>
                <a:gd name="T34" fmla="*/ 0 w 298"/>
                <a:gd name="T35" fmla="*/ 148 h 298"/>
                <a:gd name="T36" fmla="*/ 2 w 298"/>
                <a:gd name="T37" fmla="*/ 118 h 298"/>
                <a:gd name="T38" fmla="*/ 12 w 298"/>
                <a:gd name="T39" fmla="*/ 90 h 298"/>
                <a:gd name="T40" fmla="*/ 26 w 298"/>
                <a:gd name="T41" fmla="*/ 64 h 298"/>
                <a:gd name="T42" fmla="*/ 44 w 298"/>
                <a:gd name="T43" fmla="*/ 42 h 298"/>
                <a:gd name="T44" fmla="*/ 66 w 298"/>
                <a:gd name="T45" fmla="*/ 24 h 298"/>
                <a:gd name="T46" fmla="*/ 90 w 298"/>
                <a:gd name="T47" fmla="*/ 10 h 298"/>
                <a:gd name="T48" fmla="*/ 118 w 298"/>
                <a:gd name="T49" fmla="*/ 2 h 298"/>
                <a:gd name="T50" fmla="*/ 148 w 298"/>
                <a:gd name="T51" fmla="*/ 0 h 298"/>
                <a:gd name="T52" fmla="*/ 164 w 298"/>
                <a:gd name="T53" fmla="*/ 0 h 298"/>
                <a:gd name="T54" fmla="*/ 194 w 298"/>
                <a:gd name="T55" fmla="*/ 6 h 298"/>
                <a:gd name="T56" fmla="*/ 220 w 298"/>
                <a:gd name="T57" fmla="*/ 18 h 298"/>
                <a:gd name="T58" fmla="*/ 244 w 298"/>
                <a:gd name="T59" fmla="*/ 34 h 298"/>
                <a:gd name="T60" fmla="*/ 264 w 298"/>
                <a:gd name="T61" fmla="*/ 54 h 298"/>
                <a:gd name="T62" fmla="*/ 280 w 298"/>
                <a:gd name="T63" fmla="*/ 78 h 298"/>
                <a:gd name="T64" fmla="*/ 292 w 298"/>
                <a:gd name="T65" fmla="*/ 104 h 298"/>
                <a:gd name="T66" fmla="*/ 298 w 298"/>
                <a:gd name="T67" fmla="*/ 132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8" y="164"/>
                  </a:lnTo>
                  <a:lnTo>
                    <a:pt x="294" y="178"/>
                  </a:lnTo>
                  <a:lnTo>
                    <a:pt x="292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4" y="242"/>
                  </a:lnTo>
                  <a:lnTo>
                    <a:pt x="254" y="254"/>
                  </a:lnTo>
                  <a:lnTo>
                    <a:pt x="244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6" y="286"/>
                  </a:lnTo>
                  <a:lnTo>
                    <a:pt x="194" y="290"/>
                  </a:lnTo>
                  <a:lnTo>
                    <a:pt x="178" y="294"/>
                  </a:lnTo>
                  <a:lnTo>
                    <a:pt x="164" y="296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34" y="296"/>
                  </a:lnTo>
                  <a:lnTo>
                    <a:pt x="118" y="294"/>
                  </a:lnTo>
                  <a:lnTo>
                    <a:pt x="104" y="290"/>
                  </a:lnTo>
                  <a:lnTo>
                    <a:pt x="90" y="286"/>
                  </a:lnTo>
                  <a:lnTo>
                    <a:pt x="78" y="280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4" y="254"/>
                  </a:lnTo>
                  <a:lnTo>
                    <a:pt x="34" y="242"/>
                  </a:lnTo>
                  <a:lnTo>
                    <a:pt x="26" y="232"/>
                  </a:lnTo>
                  <a:lnTo>
                    <a:pt x="18" y="220"/>
                  </a:lnTo>
                  <a:lnTo>
                    <a:pt x="12" y="206"/>
                  </a:lnTo>
                  <a:lnTo>
                    <a:pt x="6" y="192"/>
                  </a:lnTo>
                  <a:lnTo>
                    <a:pt x="2" y="178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4"/>
                  </a:lnTo>
                  <a:lnTo>
                    <a:pt x="34" y="54"/>
                  </a:lnTo>
                  <a:lnTo>
                    <a:pt x="44" y="42"/>
                  </a:lnTo>
                  <a:lnTo>
                    <a:pt x="54" y="34"/>
                  </a:lnTo>
                  <a:lnTo>
                    <a:pt x="66" y="24"/>
                  </a:lnTo>
                  <a:lnTo>
                    <a:pt x="78" y="18"/>
                  </a:lnTo>
                  <a:lnTo>
                    <a:pt x="90" y="10"/>
                  </a:lnTo>
                  <a:lnTo>
                    <a:pt x="104" y="6"/>
                  </a:lnTo>
                  <a:lnTo>
                    <a:pt x="118" y="2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8" y="2"/>
                  </a:lnTo>
                  <a:lnTo>
                    <a:pt x="194" y="6"/>
                  </a:lnTo>
                  <a:lnTo>
                    <a:pt x="206" y="10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4" y="34"/>
                  </a:lnTo>
                  <a:lnTo>
                    <a:pt x="254" y="42"/>
                  </a:lnTo>
                  <a:lnTo>
                    <a:pt x="264" y="54"/>
                  </a:lnTo>
                  <a:lnTo>
                    <a:pt x="272" y="64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2" y="104"/>
                  </a:lnTo>
                  <a:lnTo>
                    <a:pt x="294" y="118"/>
                  </a:lnTo>
                  <a:lnTo>
                    <a:pt x="298" y="132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115"/>
            <p:cNvSpPr>
              <a:spLocks/>
            </p:cNvSpPr>
            <p:nvPr userDrawn="1"/>
          </p:nvSpPr>
          <p:spPr bwMode="auto">
            <a:xfrm>
              <a:off x="7593013" y="1497409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0 w 860"/>
                <a:gd name="T3" fmla="*/ 516 h 860"/>
                <a:gd name="T4" fmla="*/ 826 w 860"/>
                <a:gd name="T5" fmla="*/ 598 h 860"/>
                <a:gd name="T6" fmla="*/ 786 w 860"/>
                <a:gd name="T7" fmla="*/ 670 h 860"/>
                <a:gd name="T8" fmla="*/ 734 w 860"/>
                <a:gd name="T9" fmla="*/ 734 h 860"/>
                <a:gd name="T10" fmla="*/ 670 w 860"/>
                <a:gd name="T11" fmla="*/ 786 h 860"/>
                <a:gd name="T12" fmla="*/ 596 w 860"/>
                <a:gd name="T13" fmla="*/ 826 h 860"/>
                <a:gd name="T14" fmla="*/ 516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4 w 860"/>
                <a:gd name="T23" fmla="*/ 808 h 860"/>
                <a:gd name="T24" fmla="*/ 156 w 860"/>
                <a:gd name="T25" fmla="*/ 762 h 860"/>
                <a:gd name="T26" fmla="*/ 98 w 860"/>
                <a:gd name="T27" fmla="*/ 704 h 860"/>
                <a:gd name="T28" fmla="*/ 52 w 860"/>
                <a:gd name="T29" fmla="*/ 634 h 860"/>
                <a:gd name="T30" fmla="*/ 18 w 860"/>
                <a:gd name="T31" fmla="*/ 558 h 860"/>
                <a:gd name="T32" fmla="*/ 2 w 860"/>
                <a:gd name="T33" fmla="*/ 474 h 860"/>
                <a:gd name="T34" fmla="*/ 0 w 860"/>
                <a:gd name="T35" fmla="*/ 430 h 860"/>
                <a:gd name="T36" fmla="*/ 8 w 860"/>
                <a:gd name="T37" fmla="*/ 344 h 860"/>
                <a:gd name="T38" fmla="*/ 34 w 860"/>
                <a:gd name="T39" fmla="*/ 262 h 860"/>
                <a:gd name="T40" fmla="*/ 72 w 860"/>
                <a:gd name="T41" fmla="*/ 190 h 860"/>
                <a:gd name="T42" fmla="*/ 126 w 860"/>
                <a:gd name="T43" fmla="*/ 126 h 860"/>
                <a:gd name="T44" fmla="*/ 188 w 860"/>
                <a:gd name="T45" fmla="*/ 74 h 860"/>
                <a:gd name="T46" fmla="*/ 262 w 860"/>
                <a:gd name="T47" fmla="*/ 34 h 860"/>
                <a:gd name="T48" fmla="*/ 342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20 h 860"/>
                <a:gd name="T56" fmla="*/ 634 w 860"/>
                <a:gd name="T57" fmla="*/ 52 h 860"/>
                <a:gd name="T58" fmla="*/ 702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0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0" y="516"/>
                  </a:lnTo>
                  <a:lnTo>
                    <a:pt x="840" y="558"/>
                  </a:lnTo>
                  <a:lnTo>
                    <a:pt x="826" y="598"/>
                  </a:lnTo>
                  <a:lnTo>
                    <a:pt x="808" y="634"/>
                  </a:lnTo>
                  <a:lnTo>
                    <a:pt x="786" y="670"/>
                  </a:lnTo>
                  <a:lnTo>
                    <a:pt x="762" y="704"/>
                  </a:lnTo>
                  <a:lnTo>
                    <a:pt x="734" y="734"/>
                  </a:lnTo>
                  <a:lnTo>
                    <a:pt x="702" y="762"/>
                  </a:lnTo>
                  <a:lnTo>
                    <a:pt x="670" y="786"/>
                  </a:lnTo>
                  <a:lnTo>
                    <a:pt x="634" y="808"/>
                  </a:lnTo>
                  <a:lnTo>
                    <a:pt x="596" y="826"/>
                  </a:lnTo>
                  <a:lnTo>
                    <a:pt x="558" y="840"/>
                  </a:lnTo>
                  <a:lnTo>
                    <a:pt x="516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2" y="850"/>
                  </a:lnTo>
                  <a:lnTo>
                    <a:pt x="302" y="840"/>
                  </a:lnTo>
                  <a:lnTo>
                    <a:pt x="262" y="826"/>
                  </a:lnTo>
                  <a:lnTo>
                    <a:pt x="224" y="808"/>
                  </a:lnTo>
                  <a:lnTo>
                    <a:pt x="188" y="786"/>
                  </a:lnTo>
                  <a:lnTo>
                    <a:pt x="156" y="762"/>
                  </a:lnTo>
                  <a:lnTo>
                    <a:pt x="126" y="734"/>
                  </a:lnTo>
                  <a:lnTo>
                    <a:pt x="98" y="704"/>
                  </a:lnTo>
                  <a:lnTo>
                    <a:pt x="72" y="670"/>
                  </a:lnTo>
                  <a:lnTo>
                    <a:pt x="52" y="634"/>
                  </a:lnTo>
                  <a:lnTo>
                    <a:pt x="34" y="598"/>
                  </a:lnTo>
                  <a:lnTo>
                    <a:pt x="18" y="558"/>
                  </a:lnTo>
                  <a:lnTo>
                    <a:pt x="8" y="516"/>
                  </a:lnTo>
                  <a:lnTo>
                    <a:pt x="2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386"/>
                  </a:lnTo>
                  <a:lnTo>
                    <a:pt x="8" y="344"/>
                  </a:lnTo>
                  <a:lnTo>
                    <a:pt x="18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2" y="190"/>
                  </a:lnTo>
                  <a:lnTo>
                    <a:pt x="98" y="156"/>
                  </a:lnTo>
                  <a:lnTo>
                    <a:pt x="126" y="126"/>
                  </a:lnTo>
                  <a:lnTo>
                    <a:pt x="156" y="98"/>
                  </a:lnTo>
                  <a:lnTo>
                    <a:pt x="188" y="74"/>
                  </a:lnTo>
                  <a:lnTo>
                    <a:pt x="224" y="52"/>
                  </a:lnTo>
                  <a:lnTo>
                    <a:pt x="262" y="34"/>
                  </a:lnTo>
                  <a:lnTo>
                    <a:pt x="302" y="20"/>
                  </a:lnTo>
                  <a:lnTo>
                    <a:pt x="342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6" y="8"/>
                  </a:lnTo>
                  <a:lnTo>
                    <a:pt x="558" y="20"/>
                  </a:lnTo>
                  <a:lnTo>
                    <a:pt x="596" y="34"/>
                  </a:lnTo>
                  <a:lnTo>
                    <a:pt x="634" y="52"/>
                  </a:lnTo>
                  <a:lnTo>
                    <a:pt x="670" y="74"/>
                  </a:lnTo>
                  <a:lnTo>
                    <a:pt x="702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6" y="190"/>
                  </a:lnTo>
                  <a:lnTo>
                    <a:pt x="808" y="224"/>
                  </a:lnTo>
                  <a:lnTo>
                    <a:pt x="826" y="262"/>
                  </a:lnTo>
                  <a:lnTo>
                    <a:pt x="840" y="302"/>
                  </a:lnTo>
                  <a:lnTo>
                    <a:pt x="850" y="344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116"/>
            <p:cNvSpPr>
              <a:spLocks/>
            </p:cNvSpPr>
            <p:nvPr userDrawn="1"/>
          </p:nvSpPr>
          <p:spPr bwMode="auto">
            <a:xfrm>
              <a:off x="7808913" y="1862534"/>
              <a:ext cx="933450" cy="933450"/>
            </a:xfrm>
            <a:custGeom>
              <a:avLst/>
              <a:gdLst>
                <a:gd name="T0" fmla="*/ 588 w 588"/>
                <a:gd name="T1" fmla="*/ 294 h 588"/>
                <a:gd name="T2" fmla="*/ 582 w 588"/>
                <a:gd name="T3" fmla="*/ 352 h 588"/>
                <a:gd name="T4" fmla="*/ 564 w 588"/>
                <a:gd name="T5" fmla="*/ 408 h 588"/>
                <a:gd name="T6" fmla="*/ 536 w 588"/>
                <a:gd name="T7" fmla="*/ 458 h 588"/>
                <a:gd name="T8" fmla="*/ 502 w 588"/>
                <a:gd name="T9" fmla="*/ 502 h 588"/>
                <a:gd name="T10" fmla="*/ 458 w 588"/>
                <a:gd name="T11" fmla="*/ 536 h 588"/>
                <a:gd name="T12" fmla="*/ 408 w 588"/>
                <a:gd name="T13" fmla="*/ 564 h 588"/>
                <a:gd name="T14" fmla="*/ 352 w 588"/>
                <a:gd name="T15" fmla="*/ 582 h 588"/>
                <a:gd name="T16" fmla="*/ 294 w 588"/>
                <a:gd name="T17" fmla="*/ 588 h 588"/>
                <a:gd name="T18" fmla="*/ 264 w 588"/>
                <a:gd name="T19" fmla="*/ 586 h 588"/>
                <a:gd name="T20" fmla="*/ 206 w 588"/>
                <a:gd name="T21" fmla="*/ 574 h 588"/>
                <a:gd name="T22" fmla="*/ 154 w 588"/>
                <a:gd name="T23" fmla="*/ 552 h 588"/>
                <a:gd name="T24" fmla="*/ 106 w 588"/>
                <a:gd name="T25" fmla="*/ 520 h 588"/>
                <a:gd name="T26" fmla="*/ 66 w 588"/>
                <a:gd name="T27" fmla="*/ 480 h 588"/>
                <a:gd name="T28" fmla="*/ 36 w 588"/>
                <a:gd name="T29" fmla="*/ 434 h 588"/>
                <a:gd name="T30" fmla="*/ 12 w 588"/>
                <a:gd name="T31" fmla="*/ 380 h 588"/>
                <a:gd name="T32" fmla="*/ 2 w 588"/>
                <a:gd name="T33" fmla="*/ 324 h 588"/>
                <a:gd name="T34" fmla="*/ 0 w 588"/>
                <a:gd name="T35" fmla="*/ 294 h 588"/>
                <a:gd name="T36" fmla="*/ 6 w 588"/>
                <a:gd name="T37" fmla="*/ 234 h 588"/>
                <a:gd name="T38" fmla="*/ 22 w 588"/>
                <a:gd name="T39" fmla="*/ 180 h 588"/>
                <a:gd name="T40" fmla="*/ 50 w 588"/>
                <a:gd name="T41" fmla="*/ 130 h 588"/>
                <a:gd name="T42" fmla="*/ 86 w 588"/>
                <a:gd name="T43" fmla="*/ 86 h 588"/>
                <a:gd name="T44" fmla="*/ 130 w 588"/>
                <a:gd name="T45" fmla="*/ 50 h 588"/>
                <a:gd name="T46" fmla="*/ 178 w 588"/>
                <a:gd name="T47" fmla="*/ 22 h 588"/>
                <a:gd name="T48" fmla="*/ 234 w 588"/>
                <a:gd name="T49" fmla="*/ 6 h 588"/>
                <a:gd name="T50" fmla="*/ 294 w 588"/>
                <a:gd name="T51" fmla="*/ 0 h 588"/>
                <a:gd name="T52" fmla="*/ 324 w 588"/>
                <a:gd name="T53" fmla="*/ 2 h 588"/>
                <a:gd name="T54" fmla="*/ 380 w 588"/>
                <a:gd name="T55" fmla="*/ 12 h 588"/>
                <a:gd name="T56" fmla="*/ 434 w 588"/>
                <a:gd name="T57" fmla="*/ 36 h 588"/>
                <a:gd name="T58" fmla="*/ 480 w 588"/>
                <a:gd name="T59" fmla="*/ 66 h 588"/>
                <a:gd name="T60" fmla="*/ 520 w 588"/>
                <a:gd name="T61" fmla="*/ 106 h 588"/>
                <a:gd name="T62" fmla="*/ 552 w 588"/>
                <a:gd name="T63" fmla="*/ 154 h 588"/>
                <a:gd name="T64" fmla="*/ 574 w 588"/>
                <a:gd name="T65" fmla="*/ 206 h 588"/>
                <a:gd name="T66" fmla="*/ 586 w 588"/>
                <a:gd name="T67" fmla="*/ 264 h 588"/>
                <a:gd name="T68" fmla="*/ 588 w 588"/>
                <a:gd name="T69" fmla="*/ 29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588">
                  <a:moveTo>
                    <a:pt x="588" y="294"/>
                  </a:moveTo>
                  <a:lnTo>
                    <a:pt x="588" y="294"/>
                  </a:lnTo>
                  <a:lnTo>
                    <a:pt x="586" y="324"/>
                  </a:lnTo>
                  <a:lnTo>
                    <a:pt x="582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4"/>
                  </a:lnTo>
                  <a:lnTo>
                    <a:pt x="536" y="458"/>
                  </a:lnTo>
                  <a:lnTo>
                    <a:pt x="520" y="480"/>
                  </a:lnTo>
                  <a:lnTo>
                    <a:pt x="502" y="502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4" y="552"/>
                  </a:lnTo>
                  <a:lnTo>
                    <a:pt x="408" y="564"/>
                  </a:lnTo>
                  <a:lnTo>
                    <a:pt x="380" y="574"/>
                  </a:lnTo>
                  <a:lnTo>
                    <a:pt x="352" y="582"/>
                  </a:lnTo>
                  <a:lnTo>
                    <a:pt x="324" y="586"/>
                  </a:lnTo>
                  <a:lnTo>
                    <a:pt x="294" y="588"/>
                  </a:lnTo>
                  <a:lnTo>
                    <a:pt x="294" y="588"/>
                  </a:lnTo>
                  <a:lnTo>
                    <a:pt x="264" y="586"/>
                  </a:lnTo>
                  <a:lnTo>
                    <a:pt x="234" y="582"/>
                  </a:lnTo>
                  <a:lnTo>
                    <a:pt x="206" y="574"/>
                  </a:lnTo>
                  <a:lnTo>
                    <a:pt x="178" y="564"/>
                  </a:lnTo>
                  <a:lnTo>
                    <a:pt x="154" y="552"/>
                  </a:lnTo>
                  <a:lnTo>
                    <a:pt x="130" y="536"/>
                  </a:lnTo>
                  <a:lnTo>
                    <a:pt x="106" y="520"/>
                  </a:lnTo>
                  <a:lnTo>
                    <a:pt x="86" y="502"/>
                  </a:lnTo>
                  <a:lnTo>
                    <a:pt x="66" y="480"/>
                  </a:lnTo>
                  <a:lnTo>
                    <a:pt x="50" y="458"/>
                  </a:lnTo>
                  <a:lnTo>
                    <a:pt x="36" y="434"/>
                  </a:lnTo>
                  <a:lnTo>
                    <a:pt x="22" y="408"/>
                  </a:lnTo>
                  <a:lnTo>
                    <a:pt x="12" y="380"/>
                  </a:lnTo>
                  <a:lnTo>
                    <a:pt x="6" y="352"/>
                  </a:lnTo>
                  <a:lnTo>
                    <a:pt x="2" y="32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64"/>
                  </a:lnTo>
                  <a:lnTo>
                    <a:pt x="6" y="234"/>
                  </a:lnTo>
                  <a:lnTo>
                    <a:pt x="12" y="206"/>
                  </a:lnTo>
                  <a:lnTo>
                    <a:pt x="22" y="180"/>
                  </a:lnTo>
                  <a:lnTo>
                    <a:pt x="36" y="154"/>
                  </a:lnTo>
                  <a:lnTo>
                    <a:pt x="50" y="130"/>
                  </a:lnTo>
                  <a:lnTo>
                    <a:pt x="66" y="106"/>
                  </a:lnTo>
                  <a:lnTo>
                    <a:pt x="86" y="86"/>
                  </a:lnTo>
                  <a:lnTo>
                    <a:pt x="106" y="66"/>
                  </a:lnTo>
                  <a:lnTo>
                    <a:pt x="130" y="50"/>
                  </a:lnTo>
                  <a:lnTo>
                    <a:pt x="154" y="36"/>
                  </a:lnTo>
                  <a:lnTo>
                    <a:pt x="178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4" y="2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24" y="2"/>
                  </a:lnTo>
                  <a:lnTo>
                    <a:pt x="352" y="6"/>
                  </a:lnTo>
                  <a:lnTo>
                    <a:pt x="380" y="12"/>
                  </a:lnTo>
                  <a:lnTo>
                    <a:pt x="408" y="22"/>
                  </a:lnTo>
                  <a:lnTo>
                    <a:pt x="434" y="36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2" y="86"/>
                  </a:lnTo>
                  <a:lnTo>
                    <a:pt x="520" y="106"/>
                  </a:lnTo>
                  <a:lnTo>
                    <a:pt x="536" y="130"/>
                  </a:lnTo>
                  <a:lnTo>
                    <a:pt x="552" y="154"/>
                  </a:lnTo>
                  <a:lnTo>
                    <a:pt x="564" y="180"/>
                  </a:lnTo>
                  <a:lnTo>
                    <a:pt x="574" y="206"/>
                  </a:lnTo>
                  <a:lnTo>
                    <a:pt x="582" y="234"/>
                  </a:lnTo>
                  <a:lnTo>
                    <a:pt x="586" y="264"/>
                  </a:lnTo>
                  <a:lnTo>
                    <a:pt x="588" y="294"/>
                  </a:lnTo>
                  <a:lnTo>
                    <a:pt x="588" y="294"/>
                  </a:lnTo>
                  <a:close/>
                </a:path>
              </a:pathLst>
            </a:custGeom>
            <a:solidFill>
              <a:srgbClr val="FDE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117"/>
            <p:cNvSpPr>
              <a:spLocks/>
            </p:cNvSpPr>
            <p:nvPr userDrawn="1"/>
          </p:nvSpPr>
          <p:spPr bwMode="auto">
            <a:xfrm>
              <a:off x="8037513" y="2281634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6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8 w 298"/>
                <a:gd name="T13" fmla="*/ 286 h 298"/>
                <a:gd name="T14" fmla="*/ 180 w 298"/>
                <a:gd name="T15" fmla="*/ 294 h 298"/>
                <a:gd name="T16" fmla="*/ 150 w 298"/>
                <a:gd name="T17" fmla="*/ 298 h 298"/>
                <a:gd name="T18" fmla="*/ 134 w 298"/>
                <a:gd name="T19" fmla="*/ 296 h 298"/>
                <a:gd name="T20" fmla="*/ 104 w 298"/>
                <a:gd name="T21" fmla="*/ 290 h 298"/>
                <a:gd name="T22" fmla="*/ 78 w 298"/>
                <a:gd name="T23" fmla="*/ 280 h 298"/>
                <a:gd name="T24" fmla="*/ 54 w 298"/>
                <a:gd name="T25" fmla="*/ 264 h 298"/>
                <a:gd name="T26" fmla="*/ 34 w 298"/>
                <a:gd name="T27" fmla="*/ 244 h 298"/>
                <a:gd name="T28" fmla="*/ 18 w 298"/>
                <a:gd name="T29" fmla="*/ 220 h 298"/>
                <a:gd name="T30" fmla="*/ 6 w 298"/>
                <a:gd name="T31" fmla="*/ 192 h 298"/>
                <a:gd name="T32" fmla="*/ 2 w 298"/>
                <a:gd name="T33" fmla="*/ 164 h 298"/>
                <a:gd name="T34" fmla="*/ 0 w 298"/>
                <a:gd name="T35" fmla="*/ 148 h 298"/>
                <a:gd name="T36" fmla="*/ 4 w 298"/>
                <a:gd name="T37" fmla="*/ 118 h 298"/>
                <a:gd name="T38" fmla="*/ 12 w 298"/>
                <a:gd name="T39" fmla="*/ 90 h 298"/>
                <a:gd name="T40" fmla="*/ 26 w 298"/>
                <a:gd name="T41" fmla="*/ 66 h 298"/>
                <a:gd name="T42" fmla="*/ 44 w 298"/>
                <a:gd name="T43" fmla="*/ 44 h 298"/>
                <a:gd name="T44" fmla="*/ 66 w 298"/>
                <a:gd name="T45" fmla="*/ 26 h 298"/>
                <a:gd name="T46" fmla="*/ 92 w 298"/>
                <a:gd name="T47" fmla="*/ 12 h 298"/>
                <a:gd name="T48" fmla="*/ 120 w 298"/>
                <a:gd name="T49" fmla="*/ 2 h 298"/>
                <a:gd name="T50" fmla="*/ 150 w 298"/>
                <a:gd name="T51" fmla="*/ 0 h 298"/>
                <a:gd name="T52" fmla="*/ 164 w 298"/>
                <a:gd name="T53" fmla="*/ 0 h 298"/>
                <a:gd name="T54" fmla="*/ 194 w 298"/>
                <a:gd name="T55" fmla="*/ 6 h 298"/>
                <a:gd name="T56" fmla="*/ 220 w 298"/>
                <a:gd name="T57" fmla="*/ 18 h 298"/>
                <a:gd name="T58" fmla="*/ 244 w 298"/>
                <a:gd name="T59" fmla="*/ 34 h 298"/>
                <a:gd name="T60" fmla="*/ 264 w 298"/>
                <a:gd name="T61" fmla="*/ 54 h 298"/>
                <a:gd name="T62" fmla="*/ 280 w 298"/>
                <a:gd name="T63" fmla="*/ 78 h 298"/>
                <a:gd name="T64" fmla="*/ 292 w 298"/>
                <a:gd name="T65" fmla="*/ 104 h 298"/>
                <a:gd name="T66" fmla="*/ 298 w 298"/>
                <a:gd name="T67" fmla="*/ 134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8" y="164"/>
                  </a:lnTo>
                  <a:lnTo>
                    <a:pt x="296" y="178"/>
                  </a:lnTo>
                  <a:lnTo>
                    <a:pt x="292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4" y="244"/>
                  </a:lnTo>
                  <a:lnTo>
                    <a:pt x="254" y="254"/>
                  </a:lnTo>
                  <a:lnTo>
                    <a:pt x="244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8" y="286"/>
                  </a:lnTo>
                  <a:lnTo>
                    <a:pt x="194" y="290"/>
                  </a:lnTo>
                  <a:lnTo>
                    <a:pt x="180" y="294"/>
                  </a:lnTo>
                  <a:lnTo>
                    <a:pt x="164" y="296"/>
                  </a:lnTo>
                  <a:lnTo>
                    <a:pt x="150" y="298"/>
                  </a:lnTo>
                  <a:lnTo>
                    <a:pt x="150" y="298"/>
                  </a:lnTo>
                  <a:lnTo>
                    <a:pt x="134" y="296"/>
                  </a:lnTo>
                  <a:lnTo>
                    <a:pt x="120" y="294"/>
                  </a:lnTo>
                  <a:lnTo>
                    <a:pt x="104" y="290"/>
                  </a:lnTo>
                  <a:lnTo>
                    <a:pt x="92" y="286"/>
                  </a:lnTo>
                  <a:lnTo>
                    <a:pt x="78" y="280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4" y="254"/>
                  </a:lnTo>
                  <a:lnTo>
                    <a:pt x="34" y="244"/>
                  </a:lnTo>
                  <a:lnTo>
                    <a:pt x="26" y="232"/>
                  </a:lnTo>
                  <a:lnTo>
                    <a:pt x="18" y="220"/>
                  </a:lnTo>
                  <a:lnTo>
                    <a:pt x="12" y="206"/>
                  </a:lnTo>
                  <a:lnTo>
                    <a:pt x="6" y="192"/>
                  </a:lnTo>
                  <a:lnTo>
                    <a:pt x="4" y="178"/>
                  </a:lnTo>
                  <a:lnTo>
                    <a:pt x="2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134"/>
                  </a:lnTo>
                  <a:lnTo>
                    <a:pt x="4" y="118"/>
                  </a:lnTo>
                  <a:lnTo>
                    <a:pt x="6" y="104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6"/>
                  </a:lnTo>
                  <a:lnTo>
                    <a:pt x="34" y="54"/>
                  </a:lnTo>
                  <a:lnTo>
                    <a:pt x="44" y="44"/>
                  </a:lnTo>
                  <a:lnTo>
                    <a:pt x="54" y="34"/>
                  </a:lnTo>
                  <a:lnTo>
                    <a:pt x="66" y="26"/>
                  </a:lnTo>
                  <a:lnTo>
                    <a:pt x="78" y="18"/>
                  </a:lnTo>
                  <a:lnTo>
                    <a:pt x="92" y="12"/>
                  </a:lnTo>
                  <a:lnTo>
                    <a:pt x="104" y="6"/>
                  </a:lnTo>
                  <a:lnTo>
                    <a:pt x="120" y="2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0"/>
                  </a:lnTo>
                  <a:lnTo>
                    <a:pt x="180" y="2"/>
                  </a:lnTo>
                  <a:lnTo>
                    <a:pt x="194" y="6"/>
                  </a:lnTo>
                  <a:lnTo>
                    <a:pt x="208" y="12"/>
                  </a:lnTo>
                  <a:lnTo>
                    <a:pt x="220" y="18"/>
                  </a:lnTo>
                  <a:lnTo>
                    <a:pt x="232" y="26"/>
                  </a:lnTo>
                  <a:lnTo>
                    <a:pt x="244" y="34"/>
                  </a:lnTo>
                  <a:lnTo>
                    <a:pt x="254" y="44"/>
                  </a:lnTo>
                  <a:lnTo>
                    <a:pt x="264" y="54"/>
                  </a:lnTo>
                  <a:lnTo>
                    <a:pt x="272" y="66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2" y="104"/>
                  </a:lnTo>
                  <a:lnTo>
                    <a:pt x="296" y="118"/>
                  </a:lnTo>
                  <a:lnTo>
                    <a:pt x="298" y="134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118"/>
            <p:cNvSpPr>
              <a:spLocks/>
            </p:cNvSpPr>
            <p:nvPr userDrawn="1"/>
          </p:nvSpPr>
          <p:spPr bwMode="auto">
            <a:xfrm>
              <a:off x="1433513" y="3093442"/>
              <a:ext cx="6359525" cy="2063750"/>
            </a:xfrm>
            <a:custGeom>
              <a:avLst/>
              <a:gdLst>
                <a:gd name="T0" fmla="*/ 80 w 4006"/>
                <a:gd name="T1" fmla="*/ 720 h 1300"/>
                <a:gd name="T2" fmla="*/ 132 w 4006"/>
                <a:gd name="T3" fmla="*/ 626 h 1300"/>
                <a:gd name="T4" fmla="*/ 204 w 4006"/>
                <a:gd name="T5" fmla="*/ 538 h 1300"/>
                <a:gd name="T6" fmla="*/ 284 w 4006"/>
                <a:gd name="T7" fmla="*/ 466 h 1300"/>
                <a:gd name="T8" fmla="*/ 388 w 4006"/>
                <a:gd name="T9" fmla="*/ 394 h 1300"/>
                <a:gd name="T10" fmla="*/ 522 w 4006"/>
                <a:gd name="T11" fmla="*/ 328 h 1300"/>
                <a:gd name="T12" fmla="*/ 686 w 4006"/>
                <a:gd name="T13" fmla="*/ 272 h 1300"/>
                <a:gd name="T14" fmla="*/ 886 w 4006"/>
                <a:gd name="T15" fmla="*/ 230 h 1300"/>
                <a:gd name="T16" fmla="*/ 1124 w 4006"/>
                <a:gd name="T17" fmla="*/ 208 h 1300"/>
                <a:gd name="T18" fmla="*/ 1304 w 4006"/>
                <a:gd name="T19" fmla="*/ 204 h 1300"/>
                <a:gd name="T20" fmla="*/ 1908 w 4006"/>
                <a:gd name="T21" fmla="*/ 216 h 1300"/>
                <a:gd name="T22" fmla="*/ 2764 w 4006"/>
                <a:gd name="T23" fmla="*/ 242 h 1300"/>
                <a:gd name="T24" fmla="*/ 3070 w 4006"/>
                <a:gd name="T25" fmla="*/ 238 h 1300"/>
                <a:gd name="T26" fmla="*/ 3350 w 4006"/>
                <a:gd name="T27" fmla="*/ 222 h 1300"/>
                <a:gd name="T28" fmla="*/ 3600 w 4006"/>
                <a:gd name="T29" fmla="*/ 184 h 1300"/>
                <a:gd name="T30" fmla="*/ 3808 w 4006"/>
                <a:gd name="T31" fmla="*/ 124 h 1300"/>
                <a:gd name="T32" fmla="*/ 3894 w 4006"/>
                <a:gd name="T33" fmla="*/ 84 h 1300"/>
                <a:gd name="T34" fmla="*/ 3966 w 4006"/>
                <a:gd name="T35" fmla="*/ 36 h 1300"/>
                <a:gd name="T36" fmla="*/ 4006 w 4006"/>
                <a:gd name="T37" fmla="*/ 0 h 1300"/>
                <a:gd name="T38" fmla="*/ 3998 w 4006"/>
                <a:gd name="T39" fmla="*/ 184 h 1300"/>
                <a:gd name="T40" fmla="*/ 3970 w 4006"/>
                <a:gd name="T41" fmla="*/ 406 h 1300"/>
                <a:gd name="T42" fmla="*/ 3932 w 4006"/>
                <a:gd name="T43" fmla="*/ 568 h 1300"/>
                <a:gd name="T44" fmla="*/ 3888 w 4006"/>
                <a:gd name="T45" fmla="*/ 684 h 1300"/>
                <a:gd name="T46" fmla="*/ 3832 w 4006"/>
                <a:gd name="T47" fmla="*/ 786 h 1300"/>
                <a:gd name="T48" fmla="*/ 3760 w 4006"/>
                <a:gd name="T49" fmla="*/ 872 h 1300"/>
                <a:gd name="T50" fmla="*/ 3672 w 4006"/>
                <a:gd name="T51" fmla="*/ 930 h 1300"/>
                <a:gd name="T52" fmla="*/ 3512 w 4006"/>
                <a:gd name="T53" fmla="*/ 990 h 1300"/>
                <a:gd name="T54" fmla="*/ 3260 w 4006"/>
                <a:gd name="T55" fmla="*/ 1054 h 1300"/>
                <a:gd name="T56" fmla="*/ 3002 w 4006"/>
                <a:gd name="T57" fmla="*/ 1088 h 1300"/>
                <a:gd name="T58" fmla="*/ 2742 w 4006"/>
                <a:gd name="T59" fmla="*/ 1098 h 1300"/>
                <a:gd name="T60" fmla="*/ 2484 w 4006"/>
                <a:gd name="T61" fmla="*/ 1090 h 1300"/>
                <a:gd name="T62" fmla="*/ 2154 w 4006"/>
                <a:gd name="T63" fmla="*/ 1060 h 1300"/>
                <a:gd name="T64" fmla="*/ 1712 w 4006"/>
                <a:gd name="T65" fmla="*/ 998 h 1300"/>
                <a:gd name="T66" fmla="*/ 1368 w 4006"/>
                <a:gd name="T67" fmla="*/ 954 h 1300"/>
                <a:gd name="T68" fmla="*/ 1284 w 4006"/>
                <a:gd name="T69" fmla="*/ 950 h 1300"/>
                <a:gd name="T70" fmla="*/ 924 w 4006"/>
                <a:gd name="T71" fmla="*/ 968 h 1300"/>
                <a:gd name="T72" fmla="*/ 636 w 4006"/>
                <a:gd name="T73" fmla="*/ 1012 h 1300"/>
                <a:gd name="T74" fmla="*/ 406 w 4006"/>
                <a:gd name="T75" fmla="*/ 1078 h 1300"/>
                <a:gd name="T76" fmla="*/ 216 w 4006"/>
                <a:gd name="T77" fmla="*/ 1164 h 1300"/>
                <a:gd name="T78" fmla="*/ 52 w 4006"/>
                <a:gd name="T79" fmla="*/ 1264 h 1300"/>
                <a:gd name="T80" fmla="*/ 0 w 4006"/>
                <a:gd name="T81" fmla="*/ 1254 h 1300"/>
                <a:gd name="T82" fmla="*/ 10 w 4006"/>
                <a:gd name="T83" fmla="*/ 1046 h 1300"/>
                <a:gd name="T84" fmla="*/ 32 w 4006"/>
                <a:gd name="T85" fmla="*/ 902 h 1300"/>
                <a:gd name="T86" fmla="*/ 72 w 4006"/>
                <a:gd name="T87" fmla="*/ 742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6" h="1300">
                  <a:moveTo>
                    <a:pt x="72" y="742"/>
                  </a:moveTo>
                  <a:lnTo>
                    <a:pt x="72" y="742"/>
                  </a:lnTo>
                  <a:lnTo>
                    <a:pt x="80" y="720"/>
                  </a:lnTo>
                  <a:lnTo>
                    <a:pt x="92" y="696"/>
                  </a:lnTo>
                  <a:lnTo>
                    <a:pt x="108" y="664"/>
                  </a:lnTo>
                  <a:lnTo>
                    <a:pt x="132" y="626"/>
                  </a:lnTo>
                  <a:lnTo>
                    <a:pt x="164" y="584"/>
                  </a:lnTo>
                  <a:lnTo>
                    <a:pt x="182" y="560"/>
                  </a:lnTo>
                  <a:lnTo>
                    <a:pt x="204" y="538"/>
                  </a:lnTo>
                  <a:lnTo>
                    <a:pt x="228" y="514"/>
                  </a:lnTo>
                  <a:lnTo>
                    <a:pt x="254" y="490"/>
                  </a:lnTo>
                  <a:lnTo>
                    <a:pt x="284" y="466"/>
                  </a:lnTo>
                  <a:lnTo>
                    <a:pt x="316" y="442"/>
                  </a:lnTo>
                  <a:lnTo>
                    <a:pt x="350" y="418"/>
                  </a:lnTo>
                  <a:lnTo>
                    <a:pt x="388" y="394"/>
                  </a:lnTo>
                  <a:lnTo>
                    <a:pt x="430" y="372"/>
                  </a:lnTo>
                  <a:lnTo>
                    <a:pt x="474" y="350"/>
                  </a:lnTo>
                  <a:lnTo>
                    <a:pt x="522" y="328"/>
                  </a:lnTo>
                  <a:lnTo>
                    <a:pt x="572" y="308"/>
                  </a:lnTo>
                  <a:lnTo>
                    <a:pt x="628" y="288"/>
                  </a:lnTo>
                  <a:lnTo>
                    <a:pt x="686" y="272"/>
                  </a:lnTo>
                  <a:lnTo>
                    <a:pt x="750" y="256"/>
                  </a:lnTo>
                  <a:lnTo>
                    <a:pt x="816" y="242"/>
                  </a:lnTo>
                  <a:lnTo>
                    <a:pt x="886" y="230"/>
                  </a:lnTo>
                  <a:lnTo>
                    <a:pt x="962" y="220"/>
                  </a:lnTo>
                  <a:lnTo>
                    <a:pt x="1042" y="212"/>
                  </a:lnTo>
                  <a:lnTo>
                    <a:pt x="1124" y="208"/>
                  </a:lnTo>
                  <a:lnTo>
                    <a:pt x="1124" y="208"/>
                  </a:lnTo>
                  <a:lnTo>
                    <a:pt x="1214" y="204"/>
                  </a:lnTo>
                  <a:lnTo>
                    <a:pt x="1304" y="204"/>
                  </a:lnTo>
                  <a:lnTo>
                    <a:pt x="1496" y="204"/>
                  </a:lnTo>
                  <a:lnTo>
                    <a:pt x="1700" y="208"/>
                  </a:lnTo>
                  <a:lnTo>
                    <a:pt x="1908" y="216"/>
                  </a:lnTo>
                  <a:lnTo>
                    <a:pt x="2338" y="232"/>
                  </a:lnTo>
                  <a:lnTo>
                    <a:pt x="2554" y="238"/>
                  </a:lnTo>
                  <a:lnTo>
                    <a:pt x="2764" y="242"/>
                  </a:lnTo>
                  <a:lnTo>
                    <a:pt x="2868" y="242"/>
                  </a:lnTo>
                  <a:lnTo>
                    <a:pt x="2970" y="242"/>
                  </a:lnTo>
                  <a:lnTo>
                    <a:pt x="3070" y="238"/>
                  </a:lnTo>
                  <a:lnTo>
                    <a:pt x="3166" y="234"/>
                  </a:lnTo>
                  <a:lnTo>
                    <a:pt x="3260" y="228"/>
                  </a:lnTo>
                  <a:lnTo>
                    <a:pt x="3350" y="222"/>
                  </a:lnTo>
                  <a:lnTo>
                    <a:pt x="3438" y="212"/>
                  </a:lnTo>
                  <a:lnTo>
                    <a:pt x="3522" y="200"/>
                  </a:lnTo>
                  <a:lnTo>
                    <a:pt x="3600" y="184"/>
                  </a:lnTo>
                  <a:lnTo>
                    <a:pt x="3674" y="168"/>
                  </a:lnTo>
                  <a:lnTo>
                    <a:pt x="3744" y="148"/>
                  </a:lnTo>
                  <a:lnTo>
                    <a:pt x="3808" y="124"/>
                  </a:lnTo>
                  <a:lnTo>
                    <a:pt x="3838" y="112"/>
                  </a:lnTo>
                  <a:lnTo>
                    <a:pt x="3866" y="98"/>
                  </a:lnTo>
                  <a:lnTo>
                    <a:pt x="3894" y="84"/>
                  </a:lnTo>
                  <a:lnTo>
                    <a:pt x="3920" y="68"/>
                  </a:lnTo>
                  <a:lnTo>
                    <a:pt x="3944" y="52"/>
                  </a:lnTo>
                  <a:lnTo>
                    <a:pt x="3966" y="36"/>
                  </a:lnTo>
                  <a:lnTo>
                    <a:pt x="3986" y="18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06" y="34"/>
                  </a:lnTo>
                  <a:lnTo>
                    <a:pt x="4002" y="124"/>
                  </a:lnTo>
                  <a:lnTo>
                    <a:pt x="3998" y="184"/>
                  </a:lnTo>
                  <a:lnTo>
                    <a:pt x="3992" y="254"/>
                  </a:lnTo>
                  <a:lnTo>
                    <a:pt x="3982" y="328"/>
                  </a:lnTo>
                  <a:lnTo>
                    <a:pt x="3970" y="406"/>
                  </a:lnTo>
                  <a:lnTo>
                    <a:pt x="3952" y="488"/>
                  </a:lnTo>
                  <a:lnTo>
                    <a:pt x="3942" y="528"/>
                  </a:lnTo>
                  <a:lnTo>
                    <a:pt x="3932" y="568"/>
                  </a:lnTo>
                  <a:lnTo>
                    <a:pt x="3918" y="608"/>
                  </a:lnTo>
                  <a:lnTo>
                    <a:pt x="3904" y="646"/>
                  </a:lnTo>
                  <a:lnTo>
                    <a:pt x="3888" y="684"/>
                  </a:lnTo>
                  <a:lnTo>
                    <a:pt x="3872" y="720"/>
                  </a:lnTo>
                  <a:lnTo>
                    <a:pt x="3852" y="754"/>
                  </a:lnTo>
                  <a:lnTo>
                    <a:pt x="3832" y="786"/>
                  </a:lnTo>
                  <a:lnTo>
                    <a:pt x="3810" y="818"/>
                  </a:lnTo>
                  <a:lnTo>
                    <a:pt x="3786" y="846"/>
                  </a:lnTo>
                  <a:lnTo>
                    <a:pt x="3760" y="872"/>
                  </a:lnTo>
                  <a:lnTo>
                    <a:pt x="3734" y="894"/>
                  </a:lnTo>
                  <a:lnTo>
                    <a:pt x="3704" y="914"/>
                  </a:lnTo>
                  <a:lnTo>
                    <a:pt x="3672" y="930"/>
                  </a:lnTo>
                  <a:lnTo>
                    <a:pt x="3672" y="930"/>
                  </a:lnTo>
                  <a:lnTo>
                    <a:pt x="3592" y="962"/>
                  </a:lnTo>
                  <a:lnTo>
                    <a:pt x="3512" y="990"/>
                  </a:lnTo>
                  <a:lnTo>
                    <a:pt x="3428" y="1016"/>
                  </a:lnTo>
                  <a:lnTo>
                    <a:pt x="3346" y="1036"/>
                  </a:lnTo>
                  <a:lnTo>
                    <a:pt x="3260" y="1054"/>
                  </a:lnTo>
                  <a:lnTo>
                    <a:pt x="3174" y="1068"/>
                  </a:lnTo>
                  <a:lnTo>
                    <a:pt x="3088" y="1080"/>
                  </a:lnTo>
                  <a:lnTo>
                    <a:pt x="3002" y="1088"/>
                  </a:lnTo>
                  <a:lnTo>
                    <a:pt x="2916" y="1094"/>
                  </a:lnTo>
                  <a:lnTo>
                    <a:pt x="2828" y="1098"/>
                  </a:lnTo>
                  <a:lnTo>
                    <a:pt x="2742" y="1098"/>
                  </a:lnTo>
                  <a:lnTo>
                    <a:pt x="2656" y="1098"/>
                  </a:lnTo>
                  <a:lnTo>
                    <a:pt x="2570" y="1094"/>
                  </a:lnTo>
                  <a:lnTo>
                    <a:pt x="2484" y="1090"/>
                  </a:lnTo>
                  <a:lnTo>
                    <a:pt x="2400" y="1084"/>
                  </a:lnTo>
                  <a:lnTo>
                    <a:pt x="2316" y="1078"/>
                  </a:lnTo>
                  <a:lnTo>
                    <a:pt x="2154" y="1060"/>
                  </a:lnTo>
                  <a:lnTo>
                    <a:pt x="1998" y="1040"/>
                  </a:lnTo>
                  <a:lnTo>
                    <a:pt x="1850" y="1018"/>
                  </a:lnTo>
                  <a:lnTo>
                    <a:pt x="1712" y="998"/>
                  </a:lnTo>
                  <a:lnTo>
                    <a:pt x="1584" y="980"/>
                  </a:lnTo>
                  <a:lnTo>
                    <a:pt x="1468" y="964"/>
                  </a:lnTo>
                  <a:lnTo>
                    <a:pt x="1368" y="954"/>
                  </a:lnTo>
                  <a:lnTo>
                    <a:pt x="1324" y="952"/>
                  </a:lnTo>
                  <a:lnTo>
                    <a:pt x="1284" y="950"/>
                  </a:lnTo>
                  <a:lnTo>
                    <a:pt x="1284" y="950"/>
                  </a:lnTo>
                  <a:lnTo>
                    <a:pt x="1154" y="952"/>
                  </a:lnTo>
                  <a:lnTo>
                    <a:pt x="1034" y="958"/>
                  </a:lnTo>
                  <a:lnTo>
                    <a:pt x="924" y="968"/>
                  </a:lnTo>
                  <a:lnTo>
                    <a:pt x="820" y="980"/>
                  </a:lnTo>
                  <a:lnTo>
                    <a:pt x="724" y="994"/>
                  </a:lnTo>
                  <a:lnTo>
                    <a:pt x="636" y="1012"/>
                  </a:lnTo>
                  <a:lnTo>
                    <a:pt x="554" y="1032"/>
                  </a:lnTo>
                  <a:lnTo>
                    <a:pt x="478" y="1054"/>
                  </a:lnTo>
                  <a:lnTo>
                    <a:pt x="406" y="1078"/>
                  </a:lnTo>
                  <a:lnTo>
                    <a:pt x="340" y="1104"/>
                  </a:lnTo>
                  <a:lnTo>
                    <a:pt x="276" y="1134"/>
                  </a:lnTo>
                  <a:lnTo>
                    <a:pt x="216" y="1164"/>
                  </a:lnTo>
                  <a:lnTo>
                    <a:pt x="160" y="1196"/>
                  </a:lnTo>
                  <a:lnTo>
                    <a:pt x="106" y="1230"/>
                  </a:lnTo>
                  <a:lnTo>
                    <a:pt x="52" y="1264"/>
                  </a:lnTo>
                  <a:lnTo>
                    <a:pt x="0" y="1300"/>
                  </a:lnTo>
                  <a:lnTo>
                    <a:pt x="0" y="1300"/>
                  </a:lnTo>
                  <a:lnTo>
                    <a:pt x="0" y="1254"/>
                  </a:lnTo>
                  <a:lnTo>
                    <a:pt x="0" y="1200"/>
                  </a:lnTo>
                  <a:lnTo>
                    <a:pt x="2" y="1130"/>
                  </a:lnTo>
                  <a:lnTo>
                    <a:pt x="10" y="1046"/>
                  </a:lnTo>
                  <a:lnTo>
                    <a:pt x="16" y="1000"/>
                  </a:lnTo>
                  <a:lnTo>
                    <a:pt x="24" y="952"/>
                  </a:lnTo>
                  <a:lnTo>
                    <a:pt x="32" y="902"/>
                  </a:lnTo>
                  <a:lnTo>
                    <a:pt x="44" y="850"/>
                  </a:lnTo>
                  <a:lnTo>
                    <a:pt x="56" y="796"/>
                  </a:lnTo>
                  <a:lnTo>
                    <a:pt x="72" y="742"/>
                  </a:lnTo>
                  <a:lnTo>
                    <a:pt x="72" y="742"/>
                  </a:lnTo>
                  <a:close/>
                </a:path>
              </a:pathLst>
            </a:cu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14079"/>
            <a:ext cx="7772400" cy="1470025"/>
          </a:xfrm>
        </p:spPr>
        <p:txBody>
          <a:bodyPr>
            <a:normAutofit/>
          </a:bodyPr>
          <a:lstStyle>
            <a:lvl1pPr>
              <a:defRPr sz="24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44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8163" y="274638"/>
            <a:ext cx="6878636" cy="1143000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rgbClr val="003E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92238" y="1600200"/>
            <a:ext cx="7294562" cy="45259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3E22"/>
                </a:solidFill>
              </a:defRPr>
            </a:lvl1pPr>
            <a:lvl2pPr>
              <a:defRPr sz="2400">
                <a:solidFill>
                  <a:srgbClr val="003E22"/>
                </a:solidFill>
              </a:defRPr>
            </a:lvl2pPr>
            <a:lvl3pPr>
              <a:defRPr sz="2000">
                <a:solidFill>
                  <a:srgbClr val="003E22"/>
                </a:solidFill>
              </a:defRPr>
            </a:lvl3pPr>
            <a:lvl4pPr>
              <a:defRPr sz="1800">
                <a:solidFill>
                  <a:srgbClr val="003E22"/>
                </a:solidFill>
              </a:defRPr>
            </a:lvl4pPr>
            <a:lvl5pPr>
              <a:defRPr sz="1800">
                <a:solidFill>
                  <a:srgbClr val="003E2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>
            <a:lvl1pPr>
              <a:defRPr>
                <a:solidFill>
                  <a:srgbClr val="BDCD00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e 35"/>
          <p:cNvGrpSpPr/>
          <p:nvPr/>
        </p:nvGrpSpPr>
        <p:grpSpPr>
          <a:xfrm>
            <a:off x="185738" y="179784"/>
            <a:ext cx="1622425" cy="6705600"/>
            <a:chOff x="185738" y="179784"/>
            <a:chExt cx="1622425" cy="6705600"/>
          </a:xfrm>
        </p:grpSpPr>
        <p:sp>
          <p:nvSpPr>
            <p:cNvPr id="7" name="Rectangle 119"/>
            <p:cNvSpPr>
              <a:spLocks noChangeArrowheads="1"/>
            </p:cNvSpPr>
            <p:nvPr userDrawn="1"/>
          </p:nvSpPr>
          <p:spPr bwMode="auto">
            <a:xfrm>
              <a:off x="1001713" y="1383109"/>
              <a:ext cx="82550" cy="5502275"/>
            </a:xfrm>
            <a:prstGeom prst="rect">
              <a:avLst/>
            </a:pr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20"/>
            <p:cNvSpPr>
              <a:spLocks/>
            </p:cNvSpPr>
            <p:nvPr userDrawn="1"/>
          </p:nvSpPr>
          <p:spPr bwMode="auto">
            <a:xfrm>
              <a:off x="369888" y="319484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2 w 860"/>
                <a:gd name="T3" fmla="*/ 516 h 860"/>
                <a:gd name="T4" fmla="*/ 826 w 860"/>
                <a:gd name="T5" fmla="*/ 596 h 860"/>
                <a:gd name="T6" fmla="*/ 786 w 860"/>
                <a:gd name="T7" fmla="*/ 670 h 860"/>
                <a:gd name="T8" fmla="*/ 734 w 860"/>
                <a:gd name="T9" fmla="*/ 734 h 860"/>
                <a:gd name="T10" fmla="*/ 670 w 860"/>
                <a:gd name="T11" fmla="*/ 786 h 860"/>
                <a:gd name="T12" fmla="*/ 598 w 860"/>
                <a:gd name="T13" fmla="*/ 826 h 860"/>
                <a:gd name="T14" fmla="*/ 516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6 w 860"/>
                <a:gd name="T23" fmla="*/ 808 h 860"/>
                <a:gd name="T24" fmla="*/ 156 w 860"/>
                <a:gd name="T25" fmla="*/ 762 h 860"/>
                <a:gd name="T26" fmla="*/ 98 w 860"/>
                <a:gd name="T27" fmla="*/ 702 h 860"/>
                <a:gd name="T28" fmla="*/ 52 w 860"/>
                <a:gd name="T29" fmla="*/ 634 h 860"/>
                <a:gd name="T30" fmla="*/ 20 w 860"/>
                <a:gd name="T31" fmla="*/ 558 h 860"/>
                <a:gd name="T32" fmla="*/ 2 w 860"/>
                <a:gd name="T33" fmla="*/ 474 h 860"/>
                <a:gd name="T34" fmla="*/ 0 w 860"/>
                <a:gd name="T35" fmla="*/ 430 h 860"/>
                <a:gd name="T36" fmla="*/ 8 w 860"/>
                <a:gd name="T37" fmla="*/ 342 h 860"/>
                <a:gd name="T38" fmla="*/ 34 w 860"/>
                <a:gd name="T39" fmla="*/ 262 h 860"/>
                <a:gd name="T40" fmla="*/ 74 w 860"/>
                <a:gd name="T41" fmla="*/ 188 h 860"/>
                <a:gd name="T42" fmla="*/ 126 w 860"/>
                <a:gd name="T43" fmla="*/ 126 h 860"/>
                <a:gd name="T44" fmla="*/ 190 w 860"/>
                <a:gd name="T45" fmla="*/ 72 h 860"/>
                <a:gd name="T46" fmla="*/ 262 w 860"/>
                <a:gd name="T47" fmla="*/ 34 h 860"/>
                <a:gd name="T48" fmla="*/ 344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18 h 860"/>
                <a:gd name="T56" fmla="*/ 634 w 860"/>
                <a:gd name="T57" fmla="*/ 52 h 860"/>
                <a:gd name="T58" fmla="*/ 704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0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2" y="516"/>
                  </a:lnTo>
                  <a:lnTo>
                    <a:pt x="840" y="558"/>
                  </a:lnTo>
                  <a:lnTo>
                    <a:pt x="826" y="596"/>
                  </a:lnTo>
                  <a:lnTo>
                    <a:pt x="808" y="634"/>
                  </a:lnTo>
                  <a:lnTo>
                    <a:pt x="786" y="670"/>
                  </a:lnTo>
                  <a:lnTo>
                    <a:pt x="762" y="702"/>
                  </a:lnTo>
                  <a:lnTo>
                    <a:pt x="734" y="734"/>
                  </a:lnTo>
                  <a:lnTo>
                    <a:pt x="704" y="762"/>
                  </a:lnTo>
                  <a:lnTo>
                    <a:pt x="670" y="786"/>
                  </a:lnTo>
                  <a:lnTo>
                    <a:pt x="634" y="808"/>
                  </a:lnTo>
                  <a:lnTo>
                    <a:pt x="598" y="826"/>
                  </a:lnTo>
                  <a:lnTo>
                    <a:pt x="558" y="840"/>
                  </a:lnTo>
                  <a:lnTo>
                    <a:pt x="516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4" y="850"/>
                  </a:lnTo>
                  <a:lnTo>
                    <a:pt x="302" y="840"/>
                  </a:lnTo>
                  <a:lnTo>
                    <a:pt x="262" y="826"/>
                  </a:lnTo>
                  <a:lnTo>
                    <a:pt x="226" y="808"/>
                  </a:lnTo>
                  <a:lnTo>
                    <a:pt x="190" y="786"/>
                  </a:lnTo>
                  <a:lnTo>
                    <a:pt x="156" y="762"/>
                  </a:lnTo>
                  <a:lnTo>
                    <a:pt x="126" y="734"/>
                  </a:lnTo>
                  <a:lnTo>
                    <a:pt x="98" y="702"/>
                  </a:lnTo>
                  <a:lnTo>
                    <a:pt x="74" y="670"/>
                  </a:lnTo>
                  <a:lnTo>
                    <a:pt x="52" y="634"/>
                  </a:lnTo>
                  <a:lnTo>
                    <a:pt x="34" y="596"/>
                  </a:lnTo>
                  <a:lnTo>
                    <a:pt x="20" y="558"/>
                  </a:lnTo>
                  <a:lnTo>
                    <a:pt x="8" y="516"/>
                  </a:lnTo>
                  <a:lnTo>
                    <a:pt x="2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386"/>
                  </a:lnTo>
                  <a:lnTo>
                    <a:pt x="8" y="342"/>
                  </a:lnTo>
                  <a:lnTo>
                    <a:pt x="20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4" y="188"/>
                  </a:lnTo>
                  <a:lnTo>
                    <a:pt x="98" y="156"/>
                  </a:lnTo>
                  <a:lnTo>
                    <a:pt x="126" y="126"/>
                  </a:lnTo>
                  <a:lnTo>
                    <a:pt x="156" y="98"/>
                  </a:lnTo>
                  <a:lnTo>
                    <a:pt x="190" y="72"/>
                  </a:lnTo>
                  <a:lnTo>
                    <a:pt x="226" y="52"/>
                  </a:lnTo>
                  <a:lnTo>
                    <a:pt x="262" y="34"/>
                  </a:lnTo>
                  <a:lnTo>
                    <a:pt x="302" y="18"/>
                  </a:lnTo>
                  <a:lnTo>
                    <a:pt x="344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6" y="8"/>
                  </a:lnTo>
                  <a:lnTo>
                    <a:pt x="558" y="18"/>
                  </a:lnTo>
                  <a:lnTo>
                    <a:pt x="598" y="34"/>
                  </a:lnTo>
                  <a:lnTo>
                    <a:pt x="634" y="52"/>
                  </a:lnTo>
                  <a:lnTo>
                    <a:pt x="670" y="72"/>
                  </a:lnTo>
                  <a:lnTo>
                    <a:pt x="704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6" y="188"/>
                  </a:lnTo>
                  <a:lnTo>
                    <a:pt x="808" y="224"/>
                  </a:lnTo>
                  <a:lnTo>
                    <a:pt x="826" y="262"/>
                  </a:lnTo>
                  <a:lnTo>
                    <a:pt x="840" y="302"/>
                  </a:lnTo>
                  <a:lnTo>
                    <a:pt x="852" y="342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1"/>
            <p:cNvSpPr>
              <a:spLocks/>
            </p:cNvSpPr>
            <p:nvPr userDrawn="1"/>
          </p:nvSpPr>
          <p:spPr bwMode="auto">
            <a:xfrm>
              <a:off x="585788" y="684609"/>
              <a:ext cx="933450" cy="930275"/>
            </a:xfrm>
            <a:custGeom>
              <a:avLst/>
              <a:gdLst>
                <a:gd name="T0" fmla="*/ 588 w 588"/>
                <a:gd name="T1" fmla="*/ 292 h 586"/>
                <a:gd name="T2" fmla="*/ 582 w 588"/>
                <a:gd name="T3" fmla="*/ 352 h 586"/>
                <a:gd name="T4" fmla="*/ 564 w 588"/>
                <a:gd name="T5" fmla="*/ 408 h 586"/>
                <a:gd name="T6" fmla="*/ 538 w 588"/>
                <a:gd name="T7" fmla="*/ 458 h 586"/>
                <a:gd name="T8" fmla="*/ 502 w 588"/>
                <a:gd name="T9" fmla="*/ 500 h 586"/>
                <a:gd name="T10" fmla="*/ 458 w 588"/>
                <a:gd name="T11" fmla="*/ 536 h 586"/>
                <a:gd name="T12" fmla="*/ 408 w 588"/>
                <a:gd name="T13" fmla="*/ 564 h 586"/>
                <a:gd name="T14" fmla="*/ 354 w 588"/>
                <a:gd name="T15" fmla="*/ 580 h 586"/>
                <a:gd name="T16" fmla="*/ 294 w 588"/>
                <a:gd name="T17" fmla="*/ 586 h 586"/>
                <a:gd name="T18" fmla="*/ 264 w 588"/>
                <a:gd name="T19" fmla="*/ 586 h 586"/>
                <a:gd name="T20" fmla="*/ 206 w 588"/>
                <a:gd name="T21" fmla="*/ 574 h 586"/>
                <a:gd name="T22" fmla="*/ 154 w 588"/>
                <a:gd name="T23" fmla="*/ 552 h 586"/>
                <a:gd name="T24" fmla="*/ 108 w 588"/>
                <a:gd name="T25" fmla="*/ 520 h 586"/>
                <a:gd name="T26" fmla="*/ 68 w 588"/>
                <a:gd name="T27" fmla="*/ 480 h 586"/>
                <a:gd name="T28" fmla="*/ 36 w 588"/>
                <a:gd name="T29" fmla="*/ 432 h 586"/>
                <a:gd name="T30" fmla="*/ 14 w 588"/>
                <a:gd name="T31" fmla="*/ 380 h 586"/>
                <a:gd name="T32" fmla="*/ 2 w 588"/>
                <a:gd name="T33" fmla="*/ 322 h 586"/>
                <a:gd name="T34" fmla="*/ 0 w 588"/>
                <a:gd name="T35" fmla="*/ 292 h 586"/>
                <a:gd name="T36" fmla="*/ 6 w 588"/>
                <a:gd name="T37" fmla="*/ 234 h 586"/>
                <a:gd name="T38" fmla="*/ 24 w 588"/>
                <a:gd name="T39" fmla="*/ 178 h 586"/>
                <a:gd name="T40" fmla="*/ 50 w 588"/>
                <a:gd name="T41" fmla="*/ 128 h 586"/>
                <a:gd name="T42" fmla="*/ 86 w 588"/>
                <a:gd name="T43" fmla="*/ 86 h 586"/>
                <a:gd name="T44" fmla="*/ 130 w 588"/>
                <a:gd name="T45" fmla="*/ 50 h 586"/>
                <a:gd name="T46" fmla="*/ 180 w 588"/>
                <a:gd name="T47" fmla="*/ 22 h 586"/>
                <a:gd name="T48" fmla="*/ 234 w 588"/>
                <a:gd name="T49" fmla="*/ 6 h 586"/>
                <a:gd name="T50" fmla="*/ 294 w 588"/>
                <a:gd name="T51" fmla="*/ 0 h 586"/>
                <a:gd name="T52" fmla="*/ 324 w 588"/>
                <a:gd name="T53" fmla="*/ 0 h 586"/>
                <a:gd name="T54" fmla="*/ 382 w 588"/>
                <a:gd name="T55" fmla="*/ 12 h 586"/>
                <a:gd name="T56" fmla="*/ 434 w 588"/>
                <a:gd name="T57" fmla="*/ 34 h 586"/>
                <a:gd name="T58" fmla="*/ 480 w 588"/>
                <a:gd name="T59" fmla="*/ 66 h 586"/>
                <a:gd name="T60" fmla="*/ 520 w 588"/>
                <a:gd name="T61" fmla="*/ 106 h 586"/>
                <a:gd name="T62" fmla="*/ 552 w 588"/>
                <a:gd name="T63" fmla="*/ 152 h 586"/>
                <a:gd name="T64" fmla="*/ 574 w 588"/>
                <a:gd name="T65" fmla="*/ 206 h 586"/>
                <a:gd name="T66" fmla="*/ 586 w 588"/>
                <a:gd name="T67" fmla="*/ 262 h 586"/>
                <a:gd name="T68" fmla="*/ 588 w 588"/>
                <a:gd name="T69" fmla="*/ 29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586">
                  <a:moveTo>
                    <a:pt x="588" y="292"/>
                  </a:moveTo>
                  <a:lnTo>
                    <a:pt x="588" y="292"/>
                  </a:lnTo>
                  <a:lnTo>
                    <a:pt x="586" y="322"/>
                  </a:lnTo>
                  <a:lnTo>
                    <a:pt x="582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2"/>
                  </a:lnTo>
                  <a:lnTo>
                    <a:pt x="538" y="458"/>
                  </a:lnTo>
                  <a:lnTo>
                    <a:pt x="520" y="480"/>
                  </a:lnTo>
                  <a:lnTo>
                    <a:pt x="502" y="500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4" y="552"/>
                  </a:lnTo>
                  <a:lnTo>
                    <a:pt x="408" y="564"/>
                  </a:lnTo>
                  <a:lnTo>
                    <a:pt x="382" y="574"/>
                  </a:lnTo>
                  <a:lnTo>
                    <a:pt x="354" y="580"/>
                  </a:lnTo>
                  <a:lnTo>
                    <a:pt x="324" y="586"/>
                  </a:lnTo>
                  <a:lnTo>
                    <a:pt x="294" y="586"/>
                  </a:lnTo>
                  <a:lnTo>
                    <a:pt x="294" y="586"/>
                  </a:lnTo>
                  <a:lnTo>
                    <a:pt x="264" y="586"/>
                  </a:lnTo>
                  <a:lnTo>
                    <a:pt x="234" y="580"/>
                  </a:lnTo>
                  <a:lnTo>
                    <a:pt x="206" y="574"/>
                  </a:lnTo>
                  <a:lnTo>
                    <a:pt x="180" y="564"/>
                  </a:lnTo>
                  <a:lnTo>
                    <a:pt x="154" y="552"/>
                  </a:lnTo>
                  <a:lnTo>
                    <a:pt x="130" y="536"/>
                  </a:lnTo>
                  <a:lnTo>
                    <a:pt x="108" y="520"/>
                  </a:lnTo>
                  <a:lnTo>
                    <a:pt x="86" y="500"/>
                  </a:lnTo>
                  <a:lnTo>
                    <a:pt x="68" y="480"/>
                  </a:lnTo>
                  <a:lnTo>
                    <a:pt x="50" y="458"/>
                  </a:lnTo>
                  <a:lnTo>
                    <a:pt x="36" y="432"/>
                  </a:lnTo>
                  <a:lnTo>
                    <a:pt x="24" y="408"/>
                  </a:lnTo>
                  <a:lnTo>
                    <a:pt x="14" y="380"/>
                  </a:lnTo>
                  <a:lnTo>
                    <a:pt x="6" y="352"/>
                  </a:lnTo>
                  <a:lnTo>
                    <a:pt x="2" y="32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" y="262"/>
                  </a:lnTo>
                  <a:lnTo>
                    <a:pt x="6" y="234"/>
                  </a:lnTo>
                  <a:lnTo>
                    <a:pt x="14" y="206"/>
                  </a:lnTo>
                  <a:lnTo>
                    <a:pt x="24" y="178"/>
                  </a:lnTo>
                  <a:lnTo>
                    <a:pt x="36" y="152"/>
                  </a:lnTo>
                  <a:lnTo>
                    <a:pt x="50" y="128"/>
                  </a:lnTo>
                  <a:lnTo>
                    <a:pt x="68" y="106"/>
                  </a:lnTo>
                  <a:lnTo>
                    <a:pt x="86" y="86"/>
                  </a:lnTo>
                  <a:lnTo>
                    <a:pt x="108" y="66"/>
                  </a:lnTo>
                  <a:lnTo>
                    <a:pt x="130" y="50"/>
                  </a:lnTo>
                  <a:lnTo>
                    <a:pt x="154" y="34"/>
                  </a:lnTo>
                  <a:lnTo>
                    <a:pt x="180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24" y="0"/>
                  </a:lnTo>
                  <a:lnTo>
                    <a:pt x="354" y="6"/>
                  </a:lnTo>
                  <a:lnTo>
                    <a:pt x="382" y="12"/>
                  </a:lnTo>
                  <a:lnTo>
                    <a:pt x="408" y="22"/>
                  </a:lnTo>
                  <a:lnTo>
                    <a:pt x="434" y="34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2" y="86"/>
                  </a:lnTo>
                  <a:lnTo>
                    <a:pt x="520" y="106"/>
                  </a:lnTo>
                  <a:lnTo>
                    <a:pt x="538" y="128"/>
                  </a:lnTo>
                  <a:lnTo>
                    <a:pt x="552" y="152"/>
                  </a:lnTo>
                  <a:lnTo>
                    <a:pt x="564" y="178"/>
                  </a:lnTo>
                  <a:lnTo>
                    <a:pt x="574" y="206"/>
                  </a:lnTo>
                  <a:lnTo>
                    <a:pt x="582" y="234"/>
                  </a:lnTo>
                  <a:lnTo>
                    <a:pt x="586" y="262"/>
                  </a:lnTo>
                  <a:lnTo>
                    <a:pt x="588" y="292"/>
                  </a:lnTo>
                  <a:lnTo>
                    <a:pt x="588" y="292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2"/>
            <p:cNvSpPr>
              <a:spLocks/>
            </p:cNvSpPr>
            <p:nvPr userDrawn="1"/>
          </p:nvSpPr>
          <p:spPr bwMode="auto">
            <a:xfrm>
              <a:off x="817563" y="1103709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4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6 w 298"/>
                <a:gd name="T13" fmla="*/ 286 h 298"/>
                <a:gd name="T14" fmla="*/ 178 w 298"/>
                <a:gd name="T15" fmla="*/ 294 h 298"/>
                <a:gd name="T16" fmla="*/ 148 w 298"/>
                <a:gd name="T17" fmla="*/ 298 h 298"/>
                <a:gd name="T18" fmla="*/ 132 w 298"/>
                <a:gd name="T19" fmla="*/ 296 h 298"/>
                <a:gd name="T20" fmla="*/ 104 w 298"/>
                <a:gd name="T21" fmla="*/ 290 h 298"/>
                <a:gd name="T22" fmla="*/ 76 w 298"/>
                <a:gd name="T23" fmla="*/ 280 h 298"/>
                <a:gd name="T24" fmla="*/ 54 w 298"/>
                <a:gd name="T25" fmla="*/ 264 h 298"/>
                <a:gd name="T26" fmla="*/ 34 w 298"/>
                <a:gd name="T27" fmla="*/ 242 h 298"/>
                <a:gd name="T28" fmla="*/ 16 w 298"/>
                <a:gd name="T29" fmla="*/ 220 h 298"/>
                <a:gd name="T30" fmla="*/ 6 w 298"/>
                <a:gd name="T31" fmla="*/ 192 h 298"/>
                <a:gd name="T32" fmla="*/ 0 w 298"/>
                <a:gd name="T33" fmla="*/ 164 h 298"/>
                <a:gd name="T34" fmla="*/ 0 w 298"/>
                <a:gd name="T35" fmla="*/ 148 h 298"/>
                <a:gd name="T36" fmla="*/ 2 w 298"/>
                <a:gd name="T37" fmla="*/ 118 h 298"/>
                <a:gd name="T38" fmla="*/ 10 w 298"/>
                <a:gd name="T39" fmla="*/ 90 h 298"/>
                <a:gd name="T40" fmla="*/ 24 w 298"/>
                <a:gd name="T41" fmla="*/ 64 h 298"/>
                <a:gd name="T42" fmla="*/ 42 w 298"/>
                <a:gd name="T43" fmla="*/ 42 h 298"/>
                <a:gd name="T44" fmla="*/ 64 w 298"/>
                <a:gd name="T45" fmla="*/ 24 h 298"/>
                <a:gd name="T46" fmla="*/ 90 w 298"/>
                <a:gd name="T47" fmla="*/ 10 h 298"/>
                <a:gd name="T48" fmla="*/ 118 w 298"/>
                <a:gd name="T49" fmla="*/ 2 h 298"/>
                <a:gd name="T50" fmla="*/ 148 w 298"/>
                <a:gd name="T51" fmla="*/ 0 h 298"/>
                <a:gd name="T52" fmla="*/ 164 w 298"/>
                <a:gd name="T53" fmla="*/ 0 h 298"/>
                <a:gd name="T54" fmla="*/ 192 w 298"/>
                <a:gd name="T55" fmla="*/ 6 h 298"/>
                <a:gd name="T56" fmla="*/ 220 w 298"/>
                <a:gd name="T57" fmla="*/ 18 h 298"/>
                <a:gd name="T58" fmla="*/ 242 w 298"/>
                <a:gd name="T59" fmla="*/ 34 h 298"/>
                <a:gd name="T60" fmla="*/ 262 w 298"/>
                <a:gd name="T61" fmla="*/ 54 h 298"/>
                <a:gd name="T62" fmla="*/ 280 w 298"/>
                <a:gd name="T63" fmla="*/ 78 h 298"/>
                <a:gd name="T64" fmla="*/ 290 w 298"/>
                <a:gd name="T65" fmla="*/ 104 h 298"/>
                <a:gd name="T66" fmla="*/ 296 w 298"/>
                <a:gd name="T67" fmla="*/ 132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6" y="164"/>
                  </a:lnTo>
                  <a:lnTo>
                    <a:pt x="294" y="178"/>
                  </a:lnTo>
                  <a:lnTo>
                    <a:pt x="290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2" y="242"/>
                  </a:lnTo>
                  <a:lnTo>
                    <a:pt x="254" y="254"/>
                  </a:lnTo>
                  <a:lnTo>
                    <a:pt x="242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6" y="286"/>
                  </a:lnTo>
                  <a:lnTo>
                    <a:pt x="192" y="290"/>
                  </a:lnTo>
                  <a:lnTo>
                    <a:pt x="178" y="294"/>
                  </a:lnTo>
                  <a:lnTo>
                    <a:pt x="164" y="296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32" y="296"/>
                  </a:lnTo>
                  <a:lnTo>
                    <a:pt x="118" y="294"/>
                  </a:lnTo>
                  <a:lnTo>
                    <a:pt x="104" y="290"/>
                  </a:lnTo>
                  <a:lnTo>
                    <a:pt x="90" y="286"/>
                  </a:lnTo>
                  <a:lnTo>
                    <a:pt x="76" y="280"/>
                  </a:lnTo>
                  <a:lnTo>
                    <a:pt x="64" y="272"/>
                  </a:lnTo>
                  <a:lnTo>
                    <a:pt x="54" y="264"/>
                  </a:lnTo>
                  <a:lnTo>
                    <a:pt x="42" y="254"/>
                  </a:lnTo>
                  <a:lnTo>
                    <a:pt x="34" y="242"/>
                  </a:lnTo>
                  <a:lnTo>
                    <a:pt x="24" y="232"/>
                  </a:lnTo>
                  <a:lnTo>
                    <a:pt x="16" y="220"/>
                  </a:lnTo>
                  <a:lnTo>
                    <a:pt x="10" y="206"/>
                  </a:lnTo>
                  <a:lnTo>
                    <a:pt x="6" y="192"/>
                  </a:lnTo>
                  <a:lnTo>
                    <a:pt x="2" y="178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0" y="90"/>
                  </a:lnTo>
                  <a:lnTo>
                    <a:pt x="16" y="78"/>
                  </a:lnTo>
                  <a:lnTo>
                    <a:pt x="24" y="64"/>
                  </a:lnTo>
                  <a:lnTo>
                    <a:pt x="34" y="54"/>
                  </a:lnTo>
                  <a:lnTo>
                    <a:pt x="42" y="42"/>
                  </a:lnTo>
                  <a:lnTo>
                    <a:pt x="54" y="34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90" y="10"/>
                  </a:lnTo>
                  <a:lnTo>
                    <a:pt x="104" y="6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8" y="2"/>
                  </a:lnTo>
                  <a:lnTo>
                    <a:pt x="192" y="6"/>
                  </a:lnTo>
                  <a:lnTo>
                    <a:pt x="206" y="10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2" y="34"/>
                  </a:lnTo>
                  <a:lnTo>
                    <a:pt x="254" y="42"/>
                  </a:lnTo>
                  <a:lnTo>
                    <a:pt x="262" y="54"/>
                  </a:lnTo>
                  <a:lnTo>
                    <a:pt x="272" y="64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0" y="104"/>
                  </a:lnTo>
                  <a:lnTo>
                    <a:pt x="294" y="118"/>
                  </a:lnTo>
                  <a:lnTo>
                    <a:pt x="296" y="132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3"/>
            <p:cNvSpPr>
              <a:spLocks noChangeArrowheads="1"/>
            </p:cNvSpPr>
            <p:nvPr userDrawn="1"/>
          </p:nvSpPr>
          <p:spPr bwMode="auto">
            <a:xfrm>
              <a:off x="827088" y="4812109"/>
              <a:ext cx="47625" cy="2073275"/>
            </a:xfrm>
            <a:prstGeom prst="rect">
              <a:avLst/>
            </a:pr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24"/>
            <p:cNvSpPr>
              <a:spLocks noChangeArrowheads="1"/>
            </p:cNvSpPr>
            <p:nvPr userDrawn="1"/>
          </p:nvSpPr>
          <p:spPr bwMode="auto">
            <a:xfrm>
              <a:off x="493713" y="5726509"/>
              <a:ext cx="28575" cy="1158875"/>
            </a:xfrm>
            <a:prstGeom prst="rect">
              <a:avLst/>
            </a:pr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5"/>
            <p:cNvSpPr>
              <a:spLocks/>
            </p:cNvSpPr>
            <p:nvPr userDrawn="1"/>
          </p:nvSpPr>
          <p:spPr bwMode="auto">
            <a:xfrm>
              <a:off x="458788" y="4504134"/>
              <a:ext cx="749300" cy="749300"/>
            </a:xfrm>
            <a:custGeom>
              <a:avLst/>
              <a:gdLst>
                <a:gd name="T0" fmla="*/ 472 w 472"/>
                <a:gd name="T1" fmla="*/ 236 h 472"/>
                <a:gd name="T2" fmla="*/ 468 w 472"/>
                <a:gd name="T3" fmla="*/ 284 h 472"/>
                <a:gd name="T4" fmla="*/ 454 w 472"/>
                <a:gd name="T5" fmla="*/ 328 h 472"/>
                <a:gd name="T6" fmla="*/ 432 w 472"/>
                <a:gd name="T7" fmla="*/ 368 h 472"/>
                <a:gd name="T8" fmla="*/ 404 w 472"/>
                <a:gd name="T9" fmla="*/ 404 h 472"/>
                <a:gd name="T10" fmla="*/ 368 w 472"/>
                <a:gd name="T11" fmla="*/ 432 h 472"/>
                <a:gd name="T12" fmla="*/ 328 w 472"/>
                <a:gd name="T13" fmla="*/ 454 h 472"/>
                <a:gd name="T14" fmla="*/ 284 w 472"/>
                <a:gd name="T15" fmla="*/ 468 h 472"/>
                <a:gd name="T16" fmla="*/ 236 w 472"/>
                <a:gd name="T17" fmla="*/ 472 h 472"/>
                <a:gd name="T18" fmla="*/ 212 w 472"/>
                <a:gd name="T19" fmla="*/ 472 h 472"/>
                <a:gd name="T20" fmla="*/ 166 w 472"/>
                <a:gd name="T21" fmla="*/ 462 h 472"/>
                <a:gd name="T22" fmla="*/ 124 w 472"/>
                <a:gd name="T23" fmla="*/ 444 h 472"/>
                <a:gd name="T24" fmla="*/ 86 w 472"/>
                <a:gd name="T25" fmla="*/ 418 h 472"/>
                <a:gd name="T26" fmla="*/ 54 w 472"/>
                <a:gd name="T27" fmla="*/ 386 h 472"/>
                <a:gd name="T28" fmla="*/ 30 w 472"/>
                <a:gd name="T29" fmla="*/ 348 h 472"/>
                <a:gd name="T30" fmla="*/ 12 w 472"/>
                <a:gd name="T31" fmla="*/ 306 h 472"/>
                <a:gd name="T32" fmla="*/ 2 w 472"/>
                <a:gd name="T33" fmla="*/ 260 h 472"/>
                <a:gd name="T34" fmla="*/ 0 w 472"/>
                <a:gd name="T35" fmla="*/ 236 h 472"/>
                <a:gd name="T36" fmla="*/ 6 w 472"/>
                <a:gd name="T37" fmla="*/ 188 h 472"/>
                <a:gd name="T38" fmla="*/ 20 w 472"/>
                <a:gd name="T39" fmla="*/ 144 h 472"/>
                <a:gd name="T40" fmla="*/ 40 w 472"/>
                <a:gd name="T41" fmla="*/ 104 h 472"/>
                <a:gd name="T42" fmla="*/ 70 w 472"/>
                <a:gd name="T43" fmla="*/ 70 h 472"/>
                <a:gd name="T44" fmla="*/ 104 w 472"/>
                <a:gd name="T45" fmla="*/ 40 h 472"/>
                <a:gd name="T46" fmla="*/ 144 w 472"/>
                <a:gd name="T47" fmla="*/ 20 h 472"/>
                <a:gd name="T48" fmla="*/ 188 w 472"/>
                <a:gd name="T49" fmla="*/ 6 h 472"/>
                <a:gd name="T50" fmla="*/ 236 w 472"/>
                <a:gd name="T51" fmla="*/ 0 h 472"/>
                <a:gd name="T52" fmla="*/ 260 w 472"/>
                <a:gd name="T53" fmla="*/ 2 h 472"/>
                <a:gd name="T54" fmla="*/ 306 w 472"/>
                <a:gd name="T55" fmla="*/ 12 h 472"/>
                <a:gd name="T56" fmla="*/ 348 w 472"/>
                <a:gd name="T57" fmla="*/ 30 h 472"/>
                <a:gd name="T58" fmla="*/ 386 w 472"/>
                <a:gd name="T59" fmla="*/ 54 h 472"/>
                <a:gd name="T60" fmla="*/ 418 w 472"/>
                <a:gd name="T61" fmla="*/ 86 h 472"/>
                <a:gd name="T62" fmla="*/ 444 w 472"/>
                <a:gd name="T63" fmla="*/ 124 h 472"/>
                <a:gd name="T64" fmla="*/ 462 w 472"/>
                <a:gd name="T65" fmla="*/ 166 h 472"/>
                <a:gd name="T66" fmla="*/ 472 w 472"/>
                <a:gd name="T67" fmla="*/ 212 h 472"/>
                <a:gd name="T68" fmla="*/ 472 w 472"/>
                <a:gd name="T69" fmla="*/ 23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2" h="472">
                  <a:moveTo>
                    <a:pt x="472" y="236"/>
                  </a:moveTo>
                  <a:lnTo>
                    <a:pt x="472" y="236"/>
                  </a:lnTo>
                  <a:lnTo>
                    <a:pt x="472" y="260"/>
                  </a:lnTo>
                  <a:lnTo>
                    <a:pt x="468" y="284"/>
                  </a:lnTo>
                  <a:lnTo>
                    <a:pt x="462" y="306"/>
                  </a:lnTo>
                  <a:lnTo>
                    <a:pt x="454" y="328"/>
                  </a:lnTo>
                  <a:lnTo>
                    <a:pt x="444" y="348"/>
                  </a:lnTo>
                  <a:lnTo>
                    <a:pt x="432" y="368"/>
                  </a:lnTo>
                  <a:lnTo>
                    <a:pt x="418" y="386"/>
                  </a:lnTo>
                  <a:lnTo>
                    <a:pt x="404" y="404"/>
                  </a:lnTo>
                  <a:lnTo>
                    <a:pt x="386" y="418"/>
                  </a:lnTo>
                  <a:lnTo>
                    <a:pt x="368" y="432"/>
                  </a:lnTo>
                  <a:lnTo>
                    <a:pt x="348" y="444"/>
                  </a:lnTo>
                  <a:lnTo>
                    <a:pt x="328" y="454"/>
                  </a:lnTo>
                  <a:lnTo>
                    <a:pt x="306" y="462"/>
                  </a:lnTo>
                  <a:lnTo>
                    <a:pt x="284" y="468"/>
                  </a:lnTo>
                  <a:lnTo>
                    <a:pt x="260" y="472"/>
                  </a:lnTo>
                  <a:lnTo>
                    <a:pt x="236" y="472"/>
                  </a:lnTo>
                  <a:lnTo>
                    <a:pt x="236" y="472"/>
                  </a:lnTo>
                  <a:lnTo>
                    <a:pt x="212" y="472"/>
                  </a:lnTo>
                  <a:lnTo>
                    <a:pt x="188" y="468"/>
                  </a:lnTo>
                  <a:lnTo>
                    <a:pt x="166" y="462"/>
                  </a:lnTo>
                  <a:lnTo>
                    <a:pt x="144" y="454"/>
                  </a:lnTo>
                  <a:lnTo>
                    <a:pt x="124" y="444"/>
                  </a:lnTo>
                  <a:lnTo>
                    <a:pt x="104" y="432"/>
                  </a:lnTo>
                  <a:lnTo>
                    <a:pt x="86" y="418"/>
                  </a:lnTo>
                  <a:lnTo>
                    <a:pt x="70" y="404"/>
                  </a:lnTo>
                  <a:lnTo>
                    <a:pt x="54" y="386"/>
                  </a:lnTo>
                  <a:lnTo>
                    <a:pt x="40" y="368"/>
                  </a:lnTo>
                  <a:lnTo>
                    <a:pt x="30" y="348"/>
                  </a:lnTo>
                  <a:lnTo>
                    <a:pt x="20" y="328"/>
                  </a:lnTo>
                  <a:lnTo>
                    <a:pt x="12" y="306"/>
                  </a:lnTo>
                  <a:lnTo>
                    <a:pt x="6" y="284"/>
                  </a:lnTo>
                  <a:lnTo>
                    <a:pt x="2" y="26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2" y="212"/>
                  </a:lnTo>
                  <a:lnTo>
                    <a:pt x="6" y="188"/>
                  </a:lnTo>
                  <a:lnTo>
                    <a:pt x="12" y="166"/>
                  </a:lnTo>
                  <a:lnTo>
                    <a:pt x="20" y="144"/>
                  </a:lnTo>
                  <a:lnTo>
                    <a:pt x="30" y="124"/>
                  </a:lnTo>
                  <a:lnTo>
                    <a:pt x="40" y="104"/>
                  </a:lnTo>
                  <a:lnTo>
                    <a:pt x="54" y="86"/>
                  </a:lnTo>
                  <a:lnTo>
                    <a:pt x="70" y="70"/>
                  </a:lnTo>
                  <a:lnTo>
                    <a:pt x="86" y="54"/>
                  </a:lnTo>
                  <a:lnTo>
                    <a:pt x="104" y="40"/>
                  </a:lnTo>
                  <a:lnTo>
                    <a:pt x="124" y="30"/>
                  </a:lnTo>
                  <a:lnTo>
                    <a:pt x="144" y="20"/>
                  </a:lnTo>
                  <a:lnTo>
                    <a:pt x="166" y="12"/>
                  </a:lnTo>
                  <a:lnTo>
                    <a:pt x="188" y="6"/>
                  </a:lnTo>
                  <a:lnTo>
                    <a:pt x="212" y="2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60" y="2"/>
                  </a:lnTo>
                  <a:lnTo>
                    <a:pt x="284" y="6"/>
                  </a:lnTo>
                  <a:lnTo>
                    <a:pt x="306" y="12"/>
                  </a:lnTo>
                  <a:lnTo>
                    <a:pt x="328" y="20"/>
                  </a:lnTo>
                  <a:lnTo>
                    <a:pt x="348" y="30"/>
                  </a:lnTo>
                  <a:lnTo>
                    <a:pt x="368" y="40"/>
                  </a:lnTo>
                  <a:lnTo>
                    <a:pt x="386" y="54"/>
                  </a:lnTo>
                  <a:lnTo>
                    <a:pt x="404" y="70"/>
                  </a:lnTo>
                  <a:lnTo>
                    <a:pt x="418" y="86"/>
                  </a:lnTo>
                  <a:lnTo>
                    <a:pt x="432" y="104"/>
                  </a:lnTo>
                  <a:lnTo>
                    <a:pt x="444" y="124"/>
                  </a:lnTo>
                  <a:lnTo>
                    <a:pt x="454" y="144"/>
                  </a:lnTo>
                  <a:lnTo>
                    <a:pt x="462" y="166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2" y="236"/>
                  </a:lnTo>
                  <a:lnTo>
                    <a:pt x="472" y="236"/>
                  </a:lnTo>
                  <a:close/>
                </a:path>
              </a:pathLst>
            </a:cu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6"/>
            <p:cNvSpPr>
              <a:spLocks/>
            </p:cNvSpPr>
            <p:nvPr userDrawn="1"/>
          </p:nvSpPr>
          <p:spPr bwMode="auto">
            <a:xfrm>
              <a:off x="579438" y="4704159"/>
              <a:ext cx="511175" cy="514350"/>
            </a:xfrm>
            <a:custGeom>
              <a:avLst/>
              <a:gdLst>
                <a:gd name="T0" fmla="*/ 322 w 322"/>
                <a:gd name="T1" fmla="*/ 162 h 324"/>
                <a:gd name="T2" fmla="*/ 318 w 322"/>
                <a:gd name="T3" fmla="*/ 194 h 324"/>
                <a:gd name="T4" fmla="*/ 308 w 322"/>
                <a:gd name="T5" fmla="*/ 224 h 324"/>
                <a:gd name="T6" fmla="*/ 294 w 322"/>
                <a:gd name="T7" fmla="*/ 252 h 324"/>
                <a:gd name="T8" fmla="*/ 274 w 322"/>
                <a:gd name="T9" fmla="*/ 276 h 324"/>
                <a:gd name="T10" fmla="*/ 250 w 322"/>
                <a:gd name="T11" fmla="*/ 296 h 324"/>
                <a:gd name="T12" fmla="*/ 224 w 322"/>
                <a:gd name="T13" fmla="*/ 310 h 324"/>
                <a:gd name="T14" fmla="*/ 192 w 322"/>
                <a:gd name="T15" fmla="*/ 320 h 324"/>
                <a:gd name="T16" fmla="*/ 160 w 322"/>
                <a:gd name="T17" fmla="*/ 324 h 324"/>
                <a:gd name="T18" fmla="*/ 144 w 322"/>
                <a:gd name="T19" fmla="*/ 322 h 324"/>
                <a:gd name="T20" fmla="*/ 112 w 322"/>
                <a:gd name="T21" fmla="*/ 316 h 324"/>
                <a:gd name="T22" fmla="*/ 84 w 322"/>
                <a:gd name="T23" fmla="*/ 304 h 324"/>
                <a:gd name="T24" fmla="*/ 58 w 322"/>
                <a:gd name="T25" fmla="*/ 286 h 324"/>
                <a:gd name="T26" fmla="*/ 36 w 322"/>
                <a:gd name="T27" fmla="*/ 264 h 324"/>
                <a:gd name="T28" fmla="*/ 18 w 322"/>
                <a:gd name="T29" fmla="*/ 238 h 324"/>
                <a:gd name="T30" fmla="*/ 6 w 322"/>
                <a:gd name="T31" fmla="*/ 210 h 324"/>
                <a:gd name="T32" fmla="*/ 0 w 322"/>
                <a:gd name="T33" fmla="*/ 178 h 324"/>
                <a:gd name="T34" fmla="*/ 0 w 322"/>
                <a:gd name="T35" fmla="*/ 162 h 324"/>
                <a:gd name="T36" fmla="*/ 2 w 322"/>
                <a:gd name="T37" fmla="*/ 130 h 324"/>
                <a:gd name="T38" fmla="*/ 12 w 322"/>
                <a:gd name="T39" fmla="*/ 100 h 324"/>
                <a:gd name="T40" fmla="*/ 26 w 322"/>
                <a:gd name="T41" fmla="*/ 72 h 324"/>
                <a:gd name="T42" fmla="*/ 46 w 322"/>
                <a:gd name="T43" fmla="*/ 48 h 324"/>
                <a:gd name="T44" fmla="*/ 70 w 322"/>
                <a:gd name="T45" fmla="*/ 28 h 324"/>
                <a:gd name="T46" fmla="*/ 98 w 322"/>
                <a:gd name="T47" fmla="*/ 14 h 324"/>
                <a:gd name="T48" fmla="*/ 128 w 322"/>
                <a:gd name="T49" fmla="*/ 4 h 324"/>
                <a:gd name="T50" fmla="*/ 160 w 322"/>
                <a:gd name="T51" fmla="*/ 0 h 324"/>
                <a:gd name="T52" fmla="*/ 176 w 322"/>
                <a:gd name="T53" fmla="*/ 2 h 324"/>
                <a:gd name="T54" fmla="*/ 208 w 322"/>
                <a:gd name="T55" fmla="*/ 8 h 324"/>
                <a:gd name="T56" fmla="*/ 238 w 322"/>
                <a:gd name="T57" fmla="*/ 20 h 324"/>
                <a:gd name="T58" fmla="*/ 262 w 322"/>
                <a:gd name="T59" fmla="*/ 38 h 324"/>
                <a:gd name="T60" fmla="*/ 284 w 322"/>
                <a:gd name="T61" fmla="*/ 60 h 324"/>
                <a:gd name="T62" fmla="*/ 302 w 322"/>
                <a:gd name="T63" fmla="*/ 86 h 324"/>
                <a:gd name="T64" fmla="*/ 314 w 322"/>
                <a:gd name="T65" fmla="*/ 114 h 324"/>
                <a:gd name="T66" fmla="*/ 320 w 322"/>
                <a:gd name="T67" fmla="*/ 146 h 324"/>
                <a:gd name="T68" fmla="*/ 322 w 322"/>
                <a:gd name="T69" fmla="*/ 16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2" h="324">
                  <a:moveTo>
                    <a:pt x="322" y="162"/>
                  </a:moveTo>
                  <a:lnTo>
                    <a:pt x="322" y="162"/>
                  </a:lnTo>
                  <a:lnTo>
                    <a:pt x="320" y="178"/>
                  </a:lnTo>
                  <a:lnTo>
                    <a:pt x="318" y="194"/>
                  </a:lnTo>
                  <a:lnTo>
                    <a:pt x="314" y="210"/>
                  </a:lnTo>
                  <a:lnTo>
                    <a:pt x="308" y="224"/>
                  </a:lnTo>
                  <a:lnTo>
                    <a:pt x="302" y="238"/>
                  </a:lnTo>
                  <a:lnTo>
                    <a:pt x="294" y="252"/>
                  </a:lnTo>
                  <a:lnTo>
                    <a:pt x="284" y="264"/>
                  </a:lnTo>
                  <a:lnTo>
                    <a:pt x="274" y="276"/>
                  </a:lnTo>
                  <a:lnTo>
                    <a:pt x="262" y="286"/>
                  </a:lnTo>
                  <a:lnTo>
                    <a:pt x="250" y="296"/>
                  </a:lnTo>
                  <a:lnTo>
                    <a:pt x="238" y="304"/>
                  </a:lnTo>
                  <a:lnTo>
                    <a:pt x="224" y="310"/>
                  </a:lnTo>
                  <a:lnTo>
                    <a:pt x="208" y="316"/>
                  </a:lnTo>
                  <a:lnTo>
                    <a:pt x="192" y="320"/>
                  </a:lnTo>
                  <a:lnTo>
                    <a:pt x="176" y="322"/>
                  </a:lnTo>
                  <a:lnTo>
                    <a:pt x="160" y="324"/>
                  </a:lnTo>
                  <a:lnTo>
                    <a:pt x="160" y="324"/>
                  </a:lnTo>
                  <a:lnTo>
                    <a:pt x="144" y="322"/>
                  </a:lnTo>
                  <a:lnTo>
                    <a:pt x="128" y="320"/>
                  </a:lnTo>
                  <a:lnTo>
                    <a:pt x="112" y="316"/>
                  </a:lnTo>
                  <a:lnTo>
                    <a:pt x="98" y="310"/>
                  </a:lnTo>
                  <a:lnTo>
                    <a:pt x="84" y="304"/>
                  </a:lnTo>
                  <a:lnTo>
                    <a:pt x="70" y="296"/>
                  </a:lnTo>
                  <a:lnTo>
                    <a:pt x="58" y="286"/>
                  </a:lnTo>
                  <a:lnTo>
                    <a:pt x="46" y="276"/>
                  </a:lnTo>
                  <a:lnTo>
                    <a:pt x="36" y="264"/>
                  </a:lnTo>
                  <a:lnTo>
                    <a:pt x="26" y="252"/>
                  </a:lnTo>
                  <a:lnTo>
                    <a:pt x="18" y="238"/>
                  </a:lnTo>
                  <a:lnTo>
                    <a:pt x="12" y="224"/>
                  </a:lnTo>
                  <a:lnTo>
                    <a:pt x="6" y="210"/>
                  </a:lnTo>
                  <a:lnTo>
                    <a:pt x="2" y="194"/>
                  </a:lnTo>
                  <a:lnTo>
                    <a:pt x="0" y="178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46"/>
                  </a:lnTo>
                  <a:lnTo>
                    <a:pt x="2" y="130"/>
                  </a:lnTo>
                  <a:lnTo>
                    <a:pt x="6" y="114"/>
                  </a:lnTo>
                  <a:lnTo>
                    <a:pt x="12" y="100"/>
                  </a:lnTo>
                  <a:lnTo>
                    <a:pt x="18" y="86"/>
                  </a:lnTo>
                  <a:lnTo>
                    <a:pt x="26" y="72"/>
                  </a:lnTo>
                  <a:lnTo>
                    <a:pt x="36" y="60"/>
                  </a:lnTo>
                  <a:lnTo>
                    <a:pt x="46" y="48"/>
                  </a:lnTo>
                  <a:lnTo>
                    <a:pt x="58" y="38"/>
                  </a:lnTo>
                  <a:lnTo>
                    <a:pt x="70" y="28"/>
                  </a:lnTo>
                  <a:lnTo>
                    <a:pt x="84" y="20"/>
                  </a:lnTo>
                  <a:lnTo>
                    <a:pt x="98" y="14"/>
                  </a:lnTo>
                  <a:lnTo>
                    <a:pt x="112" y="8"/>
                  </a:lnTo>
                  <a:lnTo>
                    <a:pt x="128" y="4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2" y="4"/>
                  </a:lnTo>
                  <a:lnTo>
                    <a:pt x="208" y="8"/>
                  </a:lnTo>
                  <a:lnTo>
                    <a:pt x="224" y="14"/>
                  </a:lnTo>
                  <a:lnTo>
                    <a:pt x="238" y="20"/>
                  </a:lnTo>
                  <a:lnTo>
                    <a:pt x="250" y="28"/>
                  </a:lnTo>
                  <a:lnTo>
                    <a:pt x="262" y="38"/>
                  </a:lnTo>
                  <a:lnTo>
                    <a:pt x="274" y="48"/>
                  </a:lnTo>
                  <a:lnTo>
                    <a:pt x="284" y="60"/>
                  </a:lnTo>
                  <a:lnTo>
                    <a:pt x="294" y="72"/>
                  </a:lnTo>
                  <a:lnTo>
                    <a:pt x="302" y="86"/>
                  </a:lnTo>
                  <a:lnTo>
                    <a:pt x="308" y="100"/>
                  </a:lnTo>
                  <a:lnTo>
                    <a:pt x="314" y="114"/>
                  </a:lnTo>
                  <a:lnTo>
                    <a:pt x="318" y="130"/>
                  </a:lnTo>
                  <a:lnTo>
                    <a:pt x="320" y="146"/>
                  </a:lnTo>
                  <a:lnTo>
                    <a:pt x="322" y="162"/>
                  </a:lnTo>
                  <a:lnTo>
                    <a:pt x="322" y="162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7"/>
            <p:cNvSpPr>
              <a:spLocks/>
            </p:cNvSpPr>
            <p:nvPr userDrawn="1"/>
          </p:nvSpPr>
          <p:spPr bwMode="auto">
            <a:xfrm>
              <a:off x="703263" y="4935934"/>
              <a:ext cx="260350" cy="260350"/>
            </a:xfrm>
            <a:custGeom>
              <a:avLst/>
              <a:gdLst>
                <a:gd name="T0" fmla="*/ 164 w 164"/>
                <a:gd name="T1" fmla="*/ 82 h 164"/>
                <a:gd name="T2" fmla="*/ 164 w 164"/>
                <a:gd name="T3" fmla="*/ 82 h 164"/>
                <a:gd name="T4" fmla="*/ 162 w 164"/>
                <a:gd name="T5" fmla="*/ 98 h 164"/>
                <a:gd name="T6" fmla="*/ 158 w 164"/>
                <a:gd name="T7" fmla="*/ 114 h 164"/>
                <a:gd name="T8" fmla="*/ 150 w 164"/>
                <a:gd name="T9" fmla="*/ 128 h 164"/>
                <a:gd name="T10" fmla="*/ 140 w 164"/>
                <a:gd name="T11" fmla="*/ 140 h 164"/>
                <a:gd name="T12" fmla="*/ 128 w 164"/>
                <a:gd name="T13" fmla="*/ 150 h 164"/>
                <a:gd name="T14" fmla="*/ 114 w 164"/>
                <a:gd name="T15" fmla="*/ 156 h 164"/>
                <a:gd name="T16" fmla="*/ 98 w 164"/>
                <a:gd name="T17" fmla="*/ 162 h 164"/>
                <a:gd name="T18" fmla="*/ 82 w 164"/>
                <a:gd name="T19" fmla="*/ 164 h 164"/>
                <a:gd name="T20" fmla="*/ 82 w 164"/>
                <a:gd name="T21" fmla="*/ 164 h 164"/>
                <a:gd name="T22" fmla="*/ 66 w 164"/>
                <a:gd name="T23" fmla="*/ 162 h 164"/>
                <a:gd name="T24" fmla="*/ 50 w 164"/>
                <a:gd name="T25" fmla="*/ 156 h 164"/>
                <a:gd name="T26" fmla="*/ 36 w 164"/>
                <a:gd name="T27" fmla="*/ 150 h 164"/>
                <a:gd name="T28" fmla="*/ 24 w 164"/>
                <a:gd name="T29" fmla="*/ 140 h 164"/>
                <a:gd name="T30" fmla="*/ 14 w 164"/>
                <a:gd name="T31" fmla="*/ 128 h 164"/>
                <a:gd name="T32" fmla="*/ 8 w 164"/>
                <a:gd name="T33" fmla="*/ 114 h 164"/>
                <a:gd name="T34" fmla="*/ 2 w 164"/>
                <a:gd name="T35" fmla="*/ 98 h 164"/>
                <a:gd name="T36" fmla="*/ 0 w 164"/>
                <a:gd name="T37" fmla="*/ 82 h 164"/>
                <a:gd name="T38" fmla="*/ 0 w 164"/>
                <a:gd name="T39" fmla="*/ 82 h 164"/>
                <a:gd name="T40" fmla="*/ 2 w 164"/>
                <a:gd name="T41" fmla="*/ 64 h 164"/>
                <a:gd name="T42" fmla="*/ 8 w 164"/>
                <a:gd name="T43" fmla="*/ 50 h 164"/>
                <a:gd name="T44" fmla="*/ 14 w 164"/>
                <a:gd name="T45" fmla="*/ 36 h 164"/>
                <a:gd name="T46" fmla="*/ 24 w 164"/>
                <a:gd name="T47" fmla="*/ 24 h 164"/>
                <a:gd name="T48" fmla="*/ 36 w 164"/>
                <a:gd name="T49" fmla="*/ 14 h 164"/>
                <a:gd name="T50" fmla="*/ 50 w 164"/>
                <a:gd name="T51" fmla="*/ 6 h 164"/>
                <a:gd name="T52" fmla="*/ 66 w 164"/>
                <a:gd name="T53" fmla="*/ 2 h 164"/>
                <a:gd name="T54" fmla="*/ 82 w 164"/>
                <a:gd name="T55" fmla="*/ 0 h 164"/>
                <a:gd name="T56" fmla="*/ 82 w 164"/>
                <a:gd name="T57" fmla="*/ 0 h 164"/>
                <a:gd name="T58" fmla="*/ 98 w 164"/>
                <a:gd name="T59" fmla="*/ 2 h 164"/>
                <a:gd name="T60" fmla="*/ 114 w 164"/>
                <a:gd name="T61" fmla="*/ 6 h 164"/>
                <a:gd name="T62" fmla="*/ 128 w 164"/>
                <a:gd name="T63" fmla="*/ 14 h 164"/>
                <a:gd name="T64" fmla="*/ 140 w 164"/>
                <a:gd name="T65" fmla="*/ 24 h 164"/>
                <a:gd name="T66" fmla="*/ 150 w 164"/>
                <a:gd name="T67" fmla="*/ 36 h 164"/>
                <a:gd name="T68" fmla="*/ 158 w 164"/>
                <a:gd name="T69" fmla="*/ 50 h 164"/>
                <a:gd name="T70" fmla="*/ 162 w 164"/>
                <a:gd name="T71" fmla="*/ 64 h 164"/>
                <a:gd name="T72" fmla="*/ 164 w 164"/>
                <a:gd name="T73" fmla="*/ 82 h 164"/>
                <a:gd name="T74" fmla="*/ 164 w 164"/>
                <a:gd name="T75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164" y="82"/>
                  </a:lnTo>
                  <a:lnTo>
                    <a:pt x="162" y="98"/>
                  </a:lnTo>
                  <a:lnTo>
                    <a:pt x="158" y="114"/>
                  </a:lnTo>
                  <a:lnTo>
                    <a:pt x="150" y="128"/>
                  </a:lnTo>
                  <a:lnTo>
                    <a:pt x="140" y="140"/>
                  </a:lnTo>
                  <a:lnTo>
                    <a:pt x="128" y="150"/>
                  </a:lnTo>
                  <a:lnTo>
                    <a:pt x="114" y="156"/>
                  </a:lnTo>
                  <a:lnTo>
                    <a:pt x="98" y="162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66" y="162"/>
                  </a:lnTo>
                  <a:lnTo>
                    <a:pt x="50" y="156"/>
                  </a:lnTo>
                  <a:lnTo>
                    <a:pt x="36" y="150"/>
                  </a:lnTo>
                  <a:lnTo>
                    <a:pt x="24" y="140"/>
                  </a:lnTo>
                  <a:lnTo>
                    <a:pt x="14" y="128"/>
                  </a:lnTo>
                  <a:lnTo>
                    <a:pt x="8" y="114"/>
                  </a:lnTo>
                  <a:lnTo>
                    <a:pt x="2" y="9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64"/>
                  </a:lnTo>
                  <a:lnTo>
                    <a:pt x="8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6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8" y="50"/>
                  </a:lnTo>
                  <a:lnTo>
                    <a:pt x="162" y="64"/>
                  </a:lnTo>
                  <a:lnTo>
                    <a:pt x="164" y="82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8"/>
            <p:cNvSpPr>
              <a:spLocks/>
            </p:cNvSpPr>
            <p:nvPr userDrawn="1"/>
          </p:nvSpPr>
          <p:spPr bwMode="auto">
            <a:xfrm>
              <a:off x="334963" y="5561409"/>
              <a:ext cx="349250" cy="349250"/>
            </a:xfrm>
            <a:custGeom>
              <a:avLst/>
              <a:gdLst>
                <a:gd name="T0" fmla="*/ 220 w 220"/>
                <a:gd name="T1" fmla="*/ 110 h 220"/>
                <a:gd name="T2" fmla="*/ 220 w 220"/>
                <a:gd name="T3" fmla="*/ 110 h 220"/>
                <a:gd name="T4" fmla="*/ 218 w 220"/>
                <a:gd name="T5" fmla="*/ 132 h 220"/>
                <a:gd name="T6" fmla="*/ 212 w 220"/>
                <a:gd name="T7" fmla="*/ 154 h 220"/>
                <a:gd name="T8" fmla="*/ 202 w 220"/>
                <a:gd name="T9" fmla="*/ 172 h 220"/>
                <a:gd name="T10" fmla="*/ 188 w 220"/>
                <a:gd name="T11" fmla="*/ 188 h 220"/>
                <a:gd name="T12" fmla="*/ 172 w 220"/>
                <a:gd name="T13" fmla="*/ 202 h 220"/>
                <a:gd name="T14" fmla="*/ 154 w 220"/>
                <a:gd name="T15" fmla="*/ 212 h 220"/>
                <a:gd name="T16" fmla="*/ 132 w 220"/>
                <a:gd name="T17" fmla="*/ 218 h 220"/>
                <a:gd name="T18" fmla="*/ 110 w 220"/>
                <a:gd name="T19" fmla="*/ 220 h 220"/>
                <a:gd name="T20" fmla="*/ 110 w 220"/>
                <a:gd name="T21" fmla="*/ 220 h 220"/>
                <a:gd name="T22" fmla="*/ 88 w 220"/>
                <a:gd name="T23" fmla="*/ 218 h 220"/>
                <a:gd name="T24" fmla="*/ 68 w 220"/>
                <a:gd name="T25" fmla="*/ 212 h 220"/>
                <a:gd name="T26" fmla="*/ 50 w 220"/>
                <a:gd name="T27" fmla="*/ 202 h 220"/>
                <a:gd name="T28" fmla="*/ 32 w 220"/>
                <a:gd name="T29" fmla="*/ 188 h 220"/>
                <a:gd name="T30" fmla="*/ 20 w 220"/>
                <a:gd name="T31" fmla="*/ 172 h 220"/>
                <a:gd name="T32" fmla="*/ 10 w 220"/>
                <a:gd name="T33" fmla="*/ 154 h 220"/>
                <a:gd name="T34" fmla="*/ 2 w 220"/>
                <a:gd name="T35" fmla="*/ 132 h 220"/>
                <a:gd name="T36" fmla="*/ 0 w 220"/>
                <a:gd name="T37" fmla="*/ 110 h 220"/>
                <a:gd name="T38" fmla="*/ 0 w 220"/>
                <a:gd name="T39" fmla="*/ 110 h 220"/>
                <a:gd name="T40" fmla="*/ 2 w 220"/>
                <a:gd name="T41" fmla="*/ 88 h 220"/>
                <a:gd name="T42" fmla="*/ 10 w 220"/>
                <a:gd name="T43" fmla="*/ 68 h 220"/>
                <a:gd name="T44" fmla="*/ 20 w 220"/>
                <a:gd name="T45" fmla="*/ 50 h 220"/>
                <a:gd name="T46" fmla="*/ 32 w 220"/>
                <a:gd name="T47" fmla="*/ 32 h 220"/>
                <a:gd name="T48" fmla="*/ 50 w 220"/>
                <a:gd name="T49" fmla="*/ 20 h 220"/>
                <a:gd name="T50" fmla="*/ 68 w 220"/>
                <a:gd name="T51" fmla="*/ 10 h 220"/>
                <a:gd name="T52" fmla="*/ 88 w 220"/>
                <a:gd name="T53" fmla="*/ 2 h 220"/>
                <a:gd name="T54" fmla="*/ 110 w 220"/>
                <a:gd name="T55" fmla="*/ 0 h 220"/>
                <a:gd name="T56" fmla="*/ 110 w 220"/>
                <a:gd name="T57" fmla="*/ 0 h 220"/>
                <a:gd name="T58" fmla="*/ 132 w 220"/>
                <a:gd name="T59" fmla="*/ 2 h 220"/>
                <a:gd name="T60" fmla="*/ 154 w 220"/>
                <a:gd name="T61" fmla="*/ 10 h 220"/>
                <a:gd name="T62" fmla="*/ 172 w 220"/>
                <a:gd name="T63" fmla="*/ 20 h 220"/>
                <a:gd name="T64" fmla="*/ 188 w 220"/>
                <a:gd name="T65" fmla="*/ 32 h 220"/>
                <a:gd name="T66" fmla="*/ 202 w 220"/>
                <a:gd name="T67" fmla="*/ 50 h 220"/>
                <a:gd name="T68" fmla="*/ 212 w 220"/>
                <a:gd name="T69" fmla="*/ 68 h 220"/>
                <a:gd name="T70" fmla="*/ 218 w 220"/>
                <a:gd name="T71" fmla="*/ 88 h 220"/>
                <a:gd name="T72" fmla="*/ 220 w 220"/>
                <a:gd name="T73" fmla="*/ 110 h 220"/>
                <a:gd name="T74" fmla="*/ 220 w 220"/>
                <a:gd name="T7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220">
                  <a:moveTo>
                    <a:pt x="220" y="110"/>
                  </a:moveTo>
                  <a:lnTo>
                    <a:pt x="220" y="110"/>
                  </a:lnTo>
                  <a:lnTo>
                    <a:pt x="218" y="132"/>
                  </a:lnTo>
                  <a:lnTo>
                    <a:pt x="212" y="154"/>
                  </a:lnTo>
                  <a:lnTo>
                    <a:pt x="202" y="172"/>
                  </a:lnTo>
                  <a:lnTo>
                    <a:pt x="188" y="188"/>
                  </a:lnTo>
                  <a:lnTo>
                    <a:pt x="172" y="202"/>
                  </a:lnTo>
                  <a:lnTo>
                    <a:pt x="154" y="212"/>
                  </a:lnTo>
                  <a:lnTo>
                    <a:pt x="132" y="218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88" y="218"/>
                  </a:lnTo>
                  <a:lnTo>
                    <a:pt x="68" y="212"/>
                  </a:lnTo>
                  <a:lnTo>
                    <a:pt x="50" y="202"/>
                  </a:lnTo>
                  <a:lnTo>
                    <a:pt x="32" y="188"/>
                  </a:lnTo>
                  <a:lnTo>
                    <a:pt x="20" y="172"/>
                  </a:lnTo>
                  <a:lnTo>
                    <a:pt x="10" y="154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10" y="68"/>
                  </a:lnTo>
                  <a:lnTo>
                    <a:pt x="20" y="50"/>
                  </a:lnTo>
                  <a:lnTo>
                    <a:pt x="32" y="32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88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2"/>
                  </a:lnTo>
                  <a:lnTo>
                    <a:pt x="154" y="10"/>
                  </a:lnTo>
                  <a:lnTo>
                    <a:pt x="172" y="20"/>
                  </a:lnTo>
                  <a:lnTo>
                    <a:pt x="188" y="32"/>
                  </a:lnTo>
                  <a:lnTo>
                    <a:pt x="202" y="50"/>
                  </a:lnTo>
                  <a:lnTo>
                    <a:pt x="212" y="68"/>
                  </a:lnTo>
                  <a:lnTo>
                    <a:pt x="218" y="88"/>
                  </a:lnTo>
                  <a:lnTo>
                    <a:pt x="220" y="110"/>
                  </a:lnTo>
                  <a:lnTo>
                    <a:pt x="220" y="110"/>
                  </a:lnTo>
                  <a:close/>
                </a:path>
              </a:pathLst>
            </a:cu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9"/>
            <p:cNvSpPr>
              <a:spLocks/>
            </p:cNvSpPr>
            <p:nvPr userDrawn="1"/>
          </p:nvSpPr>
          <p:spPr bwMode="auto">
            <a:xfrm>
              <a:off x="392113" y="5656659"/>
              <a:ext cx="238125" cy="238125"/>
            </a:xfrm>
            <a:custGeom>
              <a:avLst/>
              <a:gdLst>
                <a:gd name="T0" fmla="*/ 150 w 150"/>
                <a:gd name="T1" fmla="*/ 74 h 150"/>
                <a:gd name="T2" fmla="*/ 150 w 150"/>
                <a:gd name="T3" fmla="*/ 74 h 150"/>
                <a:gd name="T4" fmla="*/ 148 w 150"/>
                <a:gd name="T5" fmla="*/ 90 h 150"/>
                <a:gd name="T6" fmla="*/ 144 w 150"/>
                <a:gd name="T7" fmla="*/ 104 h 150"/>
                <a:gd name="T8" fmla="*/ 136 w 150"/>
                <a:gd name="T9" fmla="*/ 116 h 150"/>
                <a:gd name="T10" fmla="*/ 128 w 150"/>
                <a:gd name="T11" fmla="*/ 128 h 150"/>
                <a:gd name="T12" fmla="*/ 116 w 150"/>
                <a:gd name="T13" fmla="*/ 136 h 150"/>
                <a:gd name="T14" fmla="*/ 104 w 150"/>
                <a:gd name="T15" fmla="*/ 144 h 150"/>
                <a:gd name="T16" fmla="*/ 90 w 150"/>
                <a:gd name="T17" fmla="*/ 148 h 150"/>
                <a:gd name="T18" fmla="*/ 74 w 150"/>
                <a:gd name="T19" fmla="*/ 150 h 150"/>
                <a:gd name="T20" fmla="*/ 74 w 150"/>
                <a:gd name="T21" fmla="*/ 150 h 150"/>
                <a:gd name="T22" fmla="*/ 60 w 150"/>
                <a:gd name="T23" fmla="*/ 148 h 150"/>
                <a:gd name="T24" fmla="*/ 46 w 150"/>
                <a:gd name="T25" fmla="*/ 144 h 150"/>
                <a:gd name="T26" fmla="*/ 32 w 150"/>
                <a:gd name="T27" fmla="*/ 136 h 150"/>
                <a:gd name="T28" fmla="*/ 22 w 150"/>
                <a:gd name="T29" fmla="*/ 128 h 150"/>
                <a:gd name="T30" fmla="*/ 12 w 150"/>
                <a:gd name="T31" fmla="*/ 116 h 150"/>
                <a:gd name="T32" fmla="*/ 6 w 150"/>
                <a:gd name="T33" fmla="*/ 104 h 150"/>
                <a:gd name="T34" fmla="*/ 0 w 150"/>
                <a:gd name="T35" fmla="*/ 90 h 150"/>
                <a:gd name="T36" fmla="*/ 0 w 150"/>
                <a:gd name="T37" fmla="*/ 74 h 150"/>
                <a:gd name="T38" fmla="*/ 0 w 150"/>
                <a:gd name="T39" fmla="*/ 74 h 150"/>
                <a:gd name="T40" fmla="*/ 0 w 150"/>
                <a:gd name="T41" fmla="*/ 60 h 150"/>
                <a:gd name="T42" fmla="*/ 6 w 150"/>
                <a:gd name="T43" fmla="*/ 46 h 150"/>
                <a:gd name="T44" fmla="*/ 12 w 150"/>
                <a:gd name="T45" fmla="*/ 32 h 150"/>
                <a:gd name="T46" fmla="*/ 22 w 150"/>
                <a:gd name="T47" fmla="*/ 22 h 150"/>
                <a:gd name="T48" fmla="*/ 32 w 150"/>
                <a:gd name="T49" fmla="*/ 12 h 150"/>
                <a:gd name="T50" fmla="*/ 46 w 150"/>
                <a:gd name="T51" fmla="*/ 6 h 150"/>
                <a:gd name="T52" fmla="*/ 60 w 150"/>
                <a:gd name="T53" fmla="*/ 0 h 150"/>
                <a:gd name="T54" fmla="*/ 74 w 150"/>
                <a:gd name="T55" fmla="*/ 0 h 150"/>
                <a:gd name="T56" fmla="*/ 74 w 150"/>
                <a:gd name="T57" fmla="*/ 0 h 150"/>
                <a:gd name="T58" fmla="*/ 90 w 150"/>
                <a:gd name="T59" fmla="*/ 0 h 150"/>
                <a:gd name="T60" fmla="*/ 104 w 150"/>
                <a:gd name="T61" fmla="*/ 6 h 150"/>
                <a:gd name="T62" fmla="*/ 116 w 150"/>
                <a:gd name="T63" fmla="*/ 12 h 150"/>
                <a:gd name="T64" fmla="*/ 128 w 150"/>
                <a:gd name="T65" fmla="*/ 22 h 150"/>
                <a:gd name="T66" fmla="*/ 136 w 150"/>
                <a:gd name="T67" fmla="*/ 32 h 150"/>
                <a:gd name="T68" fmla="*/ 144 w 150"/>
                <a:gd name="T69" fmla="*/ 46 h 150"/>
                <a:gd name="T70" fmla="*/ 148 w 150"/>
                <a:gd name="T71" fmla="*/ 60 h 150"/>
                <a:gd name="T72" fmla="*/ 150 w 150"/>
                <a:gd name="T73" fmla="*/ 74 h 150"/>
                <a:gd name="T74" fmla="*/ 150 w 150"/>
                <a:gd name="T75" fmla="*/ 7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50" y="74"/>
                  </a:moveTo>
                  <a:lnTo>
                    <a:pt x="150" y="74"/>
                  </a:lnTo>
                  <a:lnTo>
                    <a:pt x="148" y="90"/>
                  </a:lnTo>
                  <a:lnTo>
                    <a:pt x="144" y="104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4"/>
                  </a:lnTo>
                  <a:lnTo>
                    <a:pt x="90" y="148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2" y="136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6" y="46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32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2"/>
                  </a:lnTo>
                  <a:lnTo>
                    <a:pt x="136" y="32"/>
                  </a:lnTo>
                  <a:lnTo>
                    <a:pt x="144" y="46"/>
                  </a:lnTo>
                  <a:lnTo>
                    <a:pt x="148" y="60"/>
                  </a:lnTo>
                  <a:lnTo>
                    <a:pt x="150" y="74"/>
                  </a:lnTo>
                  <a:lnTo>
                    <a:pt x="150" y="74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0"/>
            <p:cNvSpPr>
              <a:spLocks/>
            </p:cNvSpPr>
            <p:nvPr userDrawn="1"/>
          </p:nvSpPr>
          <p:spPr bwMode="auto">
            <a:xfrm>
              <a:off x="449263" y="576143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4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8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4 w 76"/>
                <a:gd name="T33" fmla="*/ 54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2 h 76"/>
                <a:gd name="T42" fmla="*/ 4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8 w 76"/>
                <a:gd name="T49" fmla="*/ 8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4 w 76"/>
                <a:gd name="T61" fmla="*/ 4 h 76"/>
                <a:gd name="T62" fmla="*/ 60 w 76"/>
                <a:gd name="T63" fmla="*/ 8 h 76"/>
                <a:gd name="T64" fmla="*/ 66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2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4" y="4"/>
                  </a:lnTo>
                  <a:lnTo>
                    <a:pt x="60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2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31"/>
            <p:cNvSpPr>
              <a:spLocks noChangeArrowheads="1"/>
            </p:cNvSpPr>
            <p:nvPr userDrawn="1"/>
          </p:nvSpPr>
          <p:spPr bwMode="auto">
            <a:xfrm>
              <a:off x="1382713" y="4024709"/>
              <a:ext cx="19050" cy="2860675"/>
            </a:xfrm>
            <a:prstGeom prst="rect">
              <a:avLst/>
            </a:pr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2"/>
            <p:cNvSpPr>
              <a:spLocks/>
            </p:cNvSpPr>
            <p:nvPr userDrawn="1"/>
          </p:nvSpPr>
          <p:spPr bwMode="auto">
            <a:xfrm>
              <a:off x="1204913" y="3716734"/>
              <a:ext cx="374650" cy="377825"/>
            </a:xfrm>
            <a:custGeom>
              <a:avLst/>
              <a:gdLst>
                <a:gd name="T0" fmla="*/ 236 w 236"/>
                <a:gd name="T1" fmla="*/ 118 h 238"/>
                <a:gd name="T2" fmla="*/ 230 w 236"/>
                <a:gd name="T3" fmla="*/ 98 h 238"/>
                <a:gd name="T4" fmla="*/ 208 w 236"/>
                <a:gd name="T5" fmla="*/ 82 h 238"/>
                <a:gd name="T6" fmla="*/ 212 w 236"/>
                <a:gd name="T7" fmla="*/ 68 h 238"/>
                <a:gd name="T8" fmla="*/ 208 w 236"/>
                <a:gd name="T9" fmla="*/ 44 h 238"/>
                <a:gd name="T10" fmla="*/ 202 w 236"/>
                <a:gd name="T11" fmla="*/ 34 h 238"/>
                <a:gd name="T12" fmla="*/ 182 w 236"/>
                <a:gd name="T13" fmla="*/ 26 h 238"/>
                <a:gd name="T14" fmla="*/ 156 w 236"/>
                <a:gd name="T15" fmla="*/ 28 h 238"/>
                <a:gd name="T16" fmla="*/ 148 w 236"/>
                <a:gd name="T17" fmla="*/ 16 h 238"/>
                <a:gd name="T18" fmla="*/ 128 w 236"/>
                <a:gd name="T19" fmla="*/ 2 h 238"/>
                <a:gd name="T20" fmla="*/ 118 w 236"/>
                <a:gd name="T21" fmla="*/ 0 h 238"/>
                <a:gd name="T22" fmla="*/ 98 w 236"/>
                <a:gd name="T23" fmla="*/ 8 h 238"/>
                <a:gd name="T24" fmla="*/ 80 w 236"/>
                <a:gd name="T25" fmla="*/ 28 h 238"/>
                <a:gd name="T26" fmla="*/ 66 w 236"/>
                <a:gd name="T27" fmla="*/ 26 h 238"/>
                <a:gd name="T28" fmla="*/ 42 w 236"/>
                <a:gd name="T29" fmla="*/ 28 h 238"/>
                <a:gd name="T30" fmla="*/ 34 w 236"/>
                <a:gd name="T31" fmla="*/ 34 h 238"/>
                <a:gd name="T32" fmla="*/ 24 w 236"/>
                <a:gd name="T33" fmla="*/ 54 h 238"/>
                <a:gd name="T34" fmla="*/ 28 w 236"/>
                <a:gd name="T35" fmla="*/ 82 h 238"/>
                <a:gd name="T36" fmla="*/ 16 w 236"/>
                <a:gd name="T37" fmla="*/ 90 h 238"/>
                <a:gd name="T38" fmla="*/ 2 w 236"/>
                <a:gd name="T39" fmla="*/ 108 h 238"/>
                <a:gd name="T40" fmla="*/ 0 w 236"/>
                <a:gd name="T41" fmla="*/ 118 h 238"/>
                <a:gd name="T42" fmla="*/ 6 w 236"/>
                <a:gd name="T43" fmla="*/ 140 h 238"/>
                <a:gd name="T44" fmla="*/ 28 w 236"/>
                <a:gd name="T45" fmla="*/ 156 h 238"/>
                <a:gd name="T46" fmla="*/ 24 w 236"/>
                <a:gd name="T47" fmla="*/ 170 h 238"/>
                <a:gd name="T48" fmla="*/ 28 w 236"/>
                <a:gd name="T49" fmla="*/ 194 h 238"/>
                <a:gd name="T50" fmla="*/ 34 w 236"/>
                <a:gd name="T51" fmla="*/ 202 h 238"/>
                <a:gd name="T52" fmla="*/ 54 w 236"/>
                <a:gd name="T53" fmla="*/ 212 h 238"/>
                <a:gd name="T54" fmla="*/ 80 w 236"/>
                <a:gd name="T55" fmla="*/ 210 h 238"/>
                <a:gd name="T56" fmla="*/ 88 w 236"/>
                <a:gd name="T57" fmla="*/ 222 h 238"/>
                <a:gd name="T58" fmla="*/ 108 w 236"/>
                <a:gd name="T59" fmla="*/ 236 h 238"/>
                <a:gd name="T60" fmla="*/ 118 w 236"/>
                <a:gd name="T61" fmla="*/ 238 h 238"/>
                <a:gd name="T62" fmla="*/ 138 w 236"/>
                <a:gd name="T63" fmla="*/ 230 h 238"/>
                <a:gd name="T64" fmla="*/ 156 w 236"/>
                <a:gd name="T65" fmla="*/ 210 h 238"/>
                <a:gd name="T66" fmla="*/ 170 w 236"/>
                <a:gd name="T67" fmla="*/ 212 h 238"/>
                <a:gd name="T68" fmla="*/ 194 w 236"/>
                <a:gd name="T69" fmla="*/ 208 h 238"/>
                <a:gd name="T70" fmla="*/ 202 w 236"/>
                <a:gd name="T71" fmla="*/ 202 h 238"/>
                <a:gd name="T72" fmla="*/ 212 w 236"/>
                <a:gd name="T73" fmla="*/ 184 h 238"/>
                <a:gd name="T74" fmla="*/ 208 w 236"/>
                <a:gd name="T75" fmla="*/ 156 h 238"/>
                <a:gd name="T76" fmla="*/ 220 w 236"/>
                <a:gd name="T77" fmla="*/ 148 h 238"/>
                <a:gd name="T78" fmla="*/ 234 w 236"/>
                <a:gd name="T79" fmla="*/ 130 h 238"/>
                <a:gd name="T80" fmla="*/ 236 w 236"/>
                <a:gd name="T81" fmla="*/ 1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8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90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12" y="68"/>
                  </a:lnTo>
                  <a:lnTo>
                    <a:pt x="212" y="54"/>
                  </a:lnTo>
                  <a:lnTo>
                    <a:pt x="208" y="4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88" y="1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4"/>
                  </a:lnTo>
                  <a:lnTo>
                    <a:pt x="24" y="54"/>
                  </a:lnTo>
                  <a:lnTo>
                    <a:pt x="24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30"/>
                  </a:lnTo>
                  <a:lnTo>
                    <a:pt x="6" y="140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4" y="170"/>
                  </a:lnTo>
                  <a:lnTo>
                    <a:pt x="24" y="184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2"/>
                  </a:lnTo>
                  <a:lnTo>
                    <a:pt x="66" y="212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8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8" y="236"/>
                  </a:lnTo>
                  <a:lnTo>
                    <a:pt x="138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2" y="212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2" y="184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40"/>
                  </a:lnTo>
                  <a:lnTo>
                    <a:pt x="234" y="130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3"/>
            <p:cNvSpPr>
              <a:spLocks/>
            </p:cNvSpPr>
            <p:nvPr userDrawn="1"/>
          </p:nvSpPr>
          <p:spPr bwMode="auto">
            <a:xfrm>
              <a:off x="1331913" y="384373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6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2 w 76"/>
                <a:gd name="T33" fmla="*/ 54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2 h 76"/>
                <a:gd name="T42" fmla="*/ 2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6 w 76"/>
                <a:gd name="T49" fmla="*/ 8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2 w 76"/>
                <a:gd name="T61" fmla="*/ 4 h 76"/>
                <a:gd name="T62" fmla="*/ 60 w 76"/>
                <a:gd name="T63" fmla="*/ 8 h 76"/>
                <a:gd name="T64" fmla="*/ 66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2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2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4"/>
            <p:cNvSpPr>
              <a:spLocks/>
            </p:cNvSpPr>
            <p:nvPr userDrawn="1"/>
          </p:nvSpPr>
          <p:spPr bwMode="auto">
            <a:xfrm>
              <a:off x="579438" y="2916634"/>
              <a:ext cx="377825" cy="377825"/>
            </a:xfrm>
            <a:custGeom>
              <a:avLst/>
              <a:gdLst>
                <a:gd name="T0" fmla="*/ 238 w 238"/>
                <a:gd name="T1" fmla="*/ 120 h 238"/>
                <a:gd name="T2" fmla="*/ 230 w 238"/>
                <a:gd name="T3" fmla="*/ 100 h 238"/>
                <a:gd name="T4" fmla="*/ 210 w 238"/>
                <a:gd name="T5" fmla="*/ 82 h 238"/>
                <a:gd name="T6" fmla="*/ 214 w 238"/>
                <a:gd name="T7" fmla="*/ 68 h 238"/>
                <a:gd name="T8" fmla="*/ 210 w 238"/>
                <a:gd name="T9" fmla="*/ 44 h 238"/>
                <a:gd name="T10" fmla="*/ 204 w 238"/>
                <a:gd name="T11" fmla="*/ 36 h 238"/>
                <a:gd name="T12" fmla="*/ 184 w 238"/>
                <a:gd name="T13" fmla="*/ 26 h 238"/>
                <a:gd name="T14" fmla="*/ 158 w 238"/>
                <a:gd name="T15" fmla="*/ 28 h 238"/>
                <a:gd name="T16" fmla="*/ 150 w 238"/>
                <a:gd name="T17" fmla="*/ 18 h 238"/>
                <a:gd name="T18" fmla="*/ 130 w 238"/>
                <a:gd name="T19" fmla="*/ 2 h 238"/>
                <a:gd name="T20" fmla="*/ 120 w 238"/>
                <a:gd name="T21" fmla="*/ 0 h 238"/>
                <a:gd name="T22" fmla="*/ 100 w 238"/>
                <a:gd name="T23" fmla="*/ 8 h 238"/>
                <a:gd name="T24" fmla="*/ 82 w 238"/>
                <a:gd name="T25" fmla="*/ 28 h 238"/>
                <a:gd name="T26" fmla="*/ 68 w 238"/>
                <a:gd name="T27" fmla="*/ 26 h 238"/>
                <a:gd name="T28" fmla="*/ 44 w 238"/>
                <a:gd name="T29" fmla="*/ 30 h 238"/>
                <a:gd name="T30" fmla="*/ 36 w 238"/>
                <a:gd name="T31" fmla="*/ 36 h 238"/>
                <a:gd name="T32" fmla="*/ 26 w 238"/>
                <a:gd name="T33" fmla="*/ 56 h 238"/>
                <a:gd name="T34" fmla="*/ 28 w 238"/>
                <a:gd name="T35" fmla="*/ 82 h 238"/>
                <a:gd name="T36" fmla="*/ 18 w 238"/>
                <a:gd name="T37" fmla="*/ 90 h 238"/>
                <a:gd name="T38" fmla="*/ 2 w 238"/>
                <a:gd name="T39" fmla="*/ 110 h 238"/>
                <a:gd name="T40" fmla="*/ 0 w 238"/>
                <a:gd name="T41" fmla="*/ 120 h 238"/>
                <a:gd name="T42" fmla="*/ 8 w 238"/>
                <a:gd name="T43" fmla="*/ 140 h 238"/>
                <a:gd name="T44" fmla="*/ 28 w 238"/>
                <a:gd name="T45" fmla="*/ 158 h 238"/>
                <a:gd name="T46" fmla="*/ 26 w 238"/>
                <a:gd name="T47" fmla="*/ 172 h 238"/>
                <a:gd name="T48" fmla="*/ 30 w 238"/>
                <a:gd name="T49" fmla="*/ 194 h 238"/>
                <a:gd name="T50" fmla="*/ 36 w 238"/>
                <a:gd name="T51" fmla="*/ 204 h 238"/>
                <a:gd name="T52" fmla="*/ 56 w 238"/>
                <a:gd name="T53" fmla="*/ 212 h 238"/>
                <a:gd name="T54" fmla="*/ 82 w 238"/>
                <a:gd name="T55" fmla="*/ 210 h 238"/>
                <a:gd name="T56" fmla="*/ 90 w 238"/>
                <a:gd name="T57" fmla="*/ 222 h 238"/>
                <a:gd name="T58" fmla="*/ 110 w 238"/>
                <a:gd name="T59" fmla="*/ 236 h 238"/>
                <a:gd name="T60" fmla="*/ 120 w 238"/>
                <a:gd name="T61" fmla="*/ 238 h 238"/>
                <a:gd name="T62" fmla="*/ 140 w 238"/>
                <a:gd name="T63" fmla="*/ 230 h 238"/>
                <a:gd name="T64" fmla="*/ 158 w 238"/>
                <a:gd name="T65" fmla="*/ 210 h 238"/>
                <a:gd name="T66" fmla="*/ 172 w 238"/>
                <a:gd name="T67" fmla="*/ 212 h 238"/>
                <a:gd name="T68" fmla="*/ 194 w 238"/>
                <a:gd name="T69" fmla="*/ 210 h 238"/>
                <a:gd name="T70" fmla="*/ 204 w 238"/>
                <a:gd name="T71" fmla="*/ 204 h 238"/>
                <a:gd name="T72" fmla="*/ 212 w 238"/>
                <a:gd name="T73" fmla="*/ 184 h 238"/>
                <a:gd name="T74" fmla="*/ 210 w 238"/>
                <a:gd name="T75" fmla="*/ 158 h 238"/>
                <a:gd name="T76" fmla="*/ 222 w 238"/>
                <a:gd name="T77" fmla="*/ 150 h 238"/>
                <a:gd name="T78" fmla="*/ 236 w 238"/>
                <a:gd name="T79" fmla="*/ 130 h 238"/>
                <a:gd name="T80" fmla="*/ 238 w 238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20"/>
                  </a:moveTo>
                  <a:lnTo>
                    <a:pt x="238" y="120"/>
                  </a:lnTo>
                  <a:lnTo>
                    <a:pt x="236" y="110"/>
                  </a:lnTo>
                  <a:lnTo>
                    <a:pt x="230" y="100"/>
                  </a:lnTo>
                  <a:lnTo>
                    <a:pt x="222" y="90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4" y="68"/>
                  </a:lnTo>
                  <a:lnTo>
                    <a:pt x="212" y="56"/>
                  </a:lnTo>
                  <a:lnTo>
                    <a:pt x="210" y="44"/>
                  </a:lnTo>
                  <a:lnTo>
                    <a:pt x="204" y="36"/>
                  </a:lnTo>
                  <a:lnTo>
                    <a:pt x="204" y="36"/>
                  </a:lnTo>
                  <a:lnTo>
                    <a:pt x="194" y="30"/>
                  </a:lnTo>
                  <a:lnTo>
                    <a:pt x="184" y="26"/>
                  </a:lnTo>
                  <a:lnTo>
                    <a:pt x="172" y="26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50" y="18"/>
                  </a:lnTo>
                  <a:lnTo>
                    <a:pt x="140" y="8"/>
                  </a:lnTo>
                  <a:lnTo>
                    <a:pt x="130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2"/>
                  </a:lnTo>
                  <a:lnTo>
                    <a:pt x="100" y="8"/>
                  </a:lnTo>
                  <a:lnTo>
                    <a:pt x="90" y="1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6"/>
                  </a:lnTo>
                  <a:lnTo>
                    <a:pt x="56" y="26"/>
                  </a:lnTo>
                  <a:lnTo>
                    <a:pt x="44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6" y="56"/>
                  </a:lnTo>
                  <a:lnTo>
                    <a:pt x="26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8" y="90"/>
                  </a:lnTo>
                  <a:lnTo>
                    <a:pt x="8" y="100"/>
                  </a:lnTo>
                  <a:lnTo>
                    <a:pt x="2" y="11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8" y="140"/>
                  </a:lnTo>
                  <a:lnTo>
                    <a:pt x="18" y="150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6" y="172"/>
                  </a:lnTo>
                  <a:lnTo>
                    <a:pt x="26" y="184"/>
                  </a:lnTo>
                  <a:lnTo>
                    <a:pt x="30" y="19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44" y="210"/>
                  </a:lnTo>
                  <a:lnTo>
                    <a:pt x="56" y="212"/>
                  </a:lnTo>
                  <a:lnTo>
                    <a:pt x="68" y="212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90" y="222"/>
                  </a:lnTo>
                  <a:lnTo>
                    <a:pt x="100" y="230"/>
                  </a:lnTo>
                  <a:lnTo>
                    <a:pt x="110" y="236"/>
                  </a:lnTo>
                  <a:lnTo>
                    <a:pt x="120" y="238"/>
                  </a:lnTo>
                  <a:lnTo>
                    <a:pt x="120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50" y="222"/>
                  </a:lnTo>
                  <a:lnTo>
                    <a:pt x="158" y="210"/>
                  </a:lnTo>
                  <a:lnTo>
                    <a:pt x="158" y="210"/>
                  </a:lnTo>
                  <a:lnTo>
                    <a:pt x="172" y="212"/>
                  </a:lnTo>
                  <a:lnTo>
                    <a:pt x="184" y="212"/>
                  </a:lnTo>
                  <a:lnTo>
                    <a:pt x="194" y="210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10" y="194"/>
                  </a:lnTo>
                  <a:lnTo>
                    <a:pt x="212" y="184"/>
                  </a:lnTo>
                  <a:lnTo>
                    <a:pt x="214" y="172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22" y="150"/>
                  </a:lnTo>
                  <a:lnTo>
                    <a:pt x="230" y="140"/>
                  </a:lnTo>
                  <a:lnTo>
                    <a:pt x="236" y="130"/>
                  </a:lnTo>
                  <a:lnTo>
                    <a:pt x="238" y="120"/>
                  </a:lnTo>
                  <a:lnTo>
                    <a:pt x="23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5"/>
            <p:cNvSpPr>
              <a:spLocks/>
            </p:cNvSpPr>
            <p:nvPr userDrawn="1"/>
          </p:nvSpPr>
          <p:spPr bwMode="auto">
            <a:xfrm>
              <a:off x="709613" y="3046809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2 w 76"/>
                <a:gd name="T7" fmla="*/ 52 h 76"/>
                <a:gd name="T8" fmla="*/ 70 w 76"/>
                <a:gd name="T9" fmla="*/ 58 h 76"/>
                <a:gd name="T10" fmla="*/ 64 w 76"/>
                <a:gd name="T11" fmla="*/ 64 h 76"/>
                <a:gd name="T12" fmla="*/ 60 w 76"/>
                <a:gd name="T13" fmla="*/ 70 h 76"/>
                <a:gd name="T14" fmla="*/ 52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2 w 76"/>
                <a:gd name="T25" fmla="*/ 72 h 76"/>
                <a:gd name="T26" fmla="*/ 16 w 76"/>
                <a:gd name="T27" fmla="*/ 70 h 76"/>
                <a:gd name="T28" fmla="*/ 10 w 76"/>
                <a:gd name="T29" fmla="*/ 64 h 76"/>
                <a:gd name="T30" fmla="*/ 6 w 76"/>
                <a:gd name="T31" fmla="*/ 58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0 w 76"/>
                <a:gd name="T47" fmla="*/ 10 h 76"/>
                <a:gd name="T48" fmla="*/ 16 w 76"/>
                <a:gd name="T49" fmla="*/ 6 h 76"/>
                <a:gd name="T50" fmla="*/ 22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4 w 76"/>
                <a:gd name="T65" fmla="*/ 10 h 76"/>
                <a:gd name="T66" fmla="*/ 70 w 76"/>
                <a:gd name="T67" fmla="*/ 16 h 76"/>
                <a:gd name="T68" fmla="*/ 72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2" y="52"/>
                  </a:lnTo>
                  <a:lnTo>
                    <a:pt x="70" y="58"/>
                  </a:lnTo>
                  <a:lnTo>
                    <a:pt x="64" y="64"/>
                  </a:lnTo>
                  <a:lnTo>
                    <a:pt x="60" y="70"/>
                  </a:lnTo>
                  <a:lnTo>
                    <a:pt x="52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6"/>
            <p:cNvSpPr>
              <a:spLocks/>
            </p:cNvSpPr>
            <p:nvPr userDrawn="1"/>
          </p:nvSpPr>
          <p:spPr bwMode="auto">
            <a:xfrm>
              <a:off x="185738" y="179784"/>
              <a:ext cx="374650" cy="374650"/>
            </a:xfrm>
            <a:custGeom>
              <a:avLst/>
              <a:gdLst>
                <a:gd name="T0" fmla="*/ 236 w 236"/>
                <a:gd name="T1" fmla="*/ 118 h 236"/>
                <a:gd name="T2" fmla="*/ 230 w 236"/>
                <a:gd name="T3" fmla="*/ 98 h 236"/>
                <a:gd name="T4" fmla="*/ 208 w 236"/>
                <a:gd name="T5" fmla="*/ 80 h 236"/>
                <a:gd name="T6" fmla="*/ 212 w 236"/>
                <a:gd name="T7" fmla="*/ 66 h 236"/>
                <a:gd name="T8" fmla="*/ 208 w 236"/>
                <a:gd name="T9" fmla="*/ 42 h 236"/>
                <a:gd name="T10" fmla="*/ 202 w 236"/>
                <a:gd name="T11" fmla="*/ 34 h 236"/>
                <a:gd name="T12" fmla="*/ 182 w 236"/>
                <a:gd name="T13" fmla="*/ 24 h 236"/>
                <a:gd name="T14" fmla="*/ 156 w 236"/>
                <a:gd name="T15" fmla="*/ 26 h 236"/>
                <a:gd name="T16" fmla="*/ 148 w 236"/>
                <a:gd name="T17" fmla="*/ 16 h 236"/>
                <a:gd name="T18" fmla="*/ 128 w 236"/>
                <a:gd name="T19" fmla="*/ 0 h 236"/>
                <a:gd name="T20" fmla="*/ 118 w 236"/>
                <a:gd name="T21" fmla="*/ 0 h 236"/>
                <a:gd name="T22" fmla="*/ 98 w 236"/>
                <a:gd name="T23" fmla="*/ 6 h 236"/>
                <a:gd name="T24" fmla="*/ 80 w 236"/>
                <a:gd name="T25" fmla="*/ 26 h 236"/>
                <a:gd name="T26" fmla="*/ 66 w 236"/>
                <a:gd name="T27" fmla="*/ 24 h 236"/>
                <a:gd name="T28" fmla="*/ 42 w 236"/>
                <a:gd name="T29" fmla="*/ 28 h 236"/>
                <a:gd name="T30" fmla="*/ 34 w 236"/>
                <a:gd name="T31" fmla="*/ 34 h 236"/>
                <a:gd name="T32" fmla="*/ 24 w 236"/>
                <a:gd name="T33" fmla="*/ 54 h 236"/>
                <a:gd name="T34" fmla="*/ 26 w 236"/>
                <a:gd name="T35" fmla="*/ 80 h 236"/>
                <a:gd name="T36" fmla="*/ 16 w 236"/>
                <a:gd name="T37" fmla="*/ 88 h 236"/>
                <a:gd name="T38" fmla="*/ 2 w 236"/>
                <a:gd name="T39" fmla="*/ 108 h 236"/>
                <a:gd name="T40" fmla="*/ 0 w 236"/>
                <a:gd name="T41" fmla="*/ 118 h 236"/>
                <a:gd name="T42" fmla="*/ 6 w 236"/>
                <a:gd name="T43" fmla="*/ 138 h 236"/>
                <a:gd name="T44" fmla="*/ 26 w 236"/>
                <a:gd name="T45" fmla="*/ 156 h 236"/>
                <a:gd name="T46" fmla="*/ 24 w 236"/>
                <a:gd name="T47" fmla="*/ 170 h 236"/>
                <a:gd name="T48" fmla="*/ 28 w 236"/>
                <a:gd name="T49" fmla="*/ 194 h 236"/>
                <a:gd name="T50" fmla="*/ 34 w 236"/>
                <a:gd name="T51" fmla="*/ 202 h 236"/>
                <a:gd name="T52" fmla="*/ 54 w 236"/>
                <a:gd name="T53" fmla="*/ 210 h 236"/>
                <a:gd name="T54" fmla="*/ 80 w 236"/>
                <a:gd name="T55" fmla="*/ 208 h 236"/>
                <a:gd name="T56" fmla="*/ 88 w 236"/>
                <a:gd name="T57" fmla="*/ 220 h 236"/>
                <a:gd name="T58" fmla="*/ 108 w 236"/>
                <a:gd name="T59" fmla="*/ 234 h 236"/>
                <a:gd name="T60" fmla="*/ 118 w 236"/>
                <a:gd name="T61" fmla="*/ 236 h 236"/>
                <a:gd name="T62" fmla="*/ 138 w 236"/>
                <a:gd name="T63" fmla="*/ 230 h 236"/>
                <a:gd name="T64" fmla="*/ 156 w 236"/>
                <a:gd name="T65" fmla="*/ 208 h 236"/>
                <a:gd name="T66" fmla="*/ 170 w 236"/>
                <a:gd name="T67" fmla="*/ 212 h 236"/>
                <a:gd name="T68" fmla="*/ 194 w 236"/>
                <a:gd name="T69" fmla="*/ 208 h 236"/>
                <a:gd name="T70" fmla="*/ 202 w 236"/>
                <a:gd name="T71" fmla="*/ 202 h 236"/>
                <a:gd name="T72" fmla="*/ 210 w 236"/>
                <a:gd name="T73" fmla="*/ 182 h 236"/>
                <a:gd name="T74" fmla="*/ 208 w 236"/>
                <a:gd name="T75" fmla="*/ 156 h 236"/>
                <a:gd name="T76" fmla="*/ 220 w 236"/>
                <a:gd name="T77" fmla="*/ 148 h 236"/>
                <a:gd name="T78" fmla="*/ 234 w 236"/>
                <a:gd name="T79" fmla="*/ 128 h 236"/>
                <a:gd name="T80" fmla="*/ 236 w 236"/>
                <a:gd name="T81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88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12" y="66"/>
                  </a:lnTo>
                  <a:lnTo>
                    <a:pt x="210" y="54"/>
                  </a:lnTo>
                  <a:lnTo>
                    <a:pt x="208" y="42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4"/>
                  </a:lnTo>
                  <a:lnTo>
                    <a:pt x="170" y="24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48" y="16"/>
                  </a:lnTo>
                  <a:lnTo>
                    <a:pt x="138" y="6"/>
                  </a:lnTo>
                  <a:lnTo>
                    <a:pt x="12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8" y="6"/>
                  </a:lnTo>
                  <a:lnTo>
                    <a:pt x="88" y="1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6" y="88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6" y="138"/>
                  </a:lnTo>
                  <a:lnTo>
                    <a:pt x="16" y="148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4" y="170"/>
                  </a:lnTo>
                  <a:lnTo>
                    <a:pt x="24" y="182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0"/>
                  </a:lnTo>
                  <a:lnTo>
                    <a:pt x="66" y="212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8" y="220"/>
                  </a:lnTo>
                  <a:lnTo>
                    <a:pt x="98" y="230"/>
                  </a:lnTo>
                  <a:lnTo>
                    <a:pt x="108" y="234"/>
                  </a:lnTo>
                  <a:lnTo>
                    <a:pt x="118" y="236"/>
                  </a:lnTo>
                  <a:lnTo>
                    <a:pt x="118" y="236"/>
                  </a:lnTo>
                  <a:lnTo>
                    <a:pt x="128" y="234"/>
                  </a:lnTo>
                  <a:lnTo>
                    <a:pt x="138" y="230"/>
                  </a:lnTo>
                  <a:lnTo>
                    <a:pt x="148" y="220"/>
                  </a:lnTo>
                  <a:lnTo>
                    <a:pt x="156" y="208"/>
                  </a:lnTo>
                  <a:lnTo>
                    <a:pt x="156" y="208"/>
                  </a:lnTo>
                  <a:lnTo>
                    <a:pt x="170" y="212"/>
                  </a:lnTo>
                  <a:lnTo>
                    <a:pt x="182" y="210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0" y="182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7"/>
            <p:cNvSpPr>
              <a:spLocks/>
            </p:cNvSpPr>
            <p:nvPr userDrawn="1"/>
          </p:nvSpPr>
          <p:spPr bwMode="auto">
            <a:xfrm>
              <a:off x="312738" y="30678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60 h 76"/>
                <a:gd name="T10" fmla="*/ 64 w 76"/>
                <a:gd name="T11" fmla="*/ 64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2 w 76"/>
                <a:gd name="T25" fmla="*/ 74 h 76"/>
                <a:gd name="T26" fmla="*/ 16 w 76"/>
                <a:gd name="T27" fmla="*/ 70 h 76"/>
                <a:gd name="T28" fmla="*/ 10 w 76"/>
                <a:gd name="T29" fmla="*/ 64 h 76"/>
                <a:gd name="T30" fmla="*/ 6 w 76"/>
                <a:gd name="T31" fmla="*/ 60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0 w 76"/>
                <a:gd name="T47" fmla="*/ 10 h 76"/>
                <a:gd name="T48" fmla="*/ 16 w 76"/>
                <a:gd name="T49" fmla="*/ 6 h 76"/>
                <a:gd name="T50" fmla="*/ 22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4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4" y="64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38"/>
            <p:cNvSpPr>
              <a:spLocks noChangeArrowheads="1"/>
            </p:cNvSpPr>
            <p:nvPr userDrawn="1"/>
          </p:nvSpPr>
          <p:spPr bwMode="auto">
            <a:xfrm>
              <a:off x="1643063" y="6294834"/>
              <a:ext cx="15875" cy="590550"/>
            </a:xfrm>
            <a:prstGeom prst="rect">
              <a:avLst/>
            </a:pr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9"/>
            <p:cNvSpPr>
              <a:spLocks/>
            </p:cNvSpPr>
            <p:nvPr userDrawn="1"/>
          </p:nvSpPr>
          <p:spPr bwMode="auto">
            <a:xfrm>
              <a:off x="1497013" y="6097984"/>
              <a:ext cx="311150" cy="311150"/>
            </a:xfrm>
            <a:custGeom>
              <a:avLst/>
              <a:gdLst>
                <a:gd name="T0" fmla="*/ 194 w 196"/>
                <a:gd name="T1" fmla="*/ 60 h 196"/>
                <a:gd name="T2" fmla="*/ 190 w 196"/>
                <a:gd name="T3" fmla="*/ 54 h 196"/>
                <a:gd name="T4" fmla="*/ 164 w 196"/>
                <a:gd name="T5" fmla="*/ 48 h 196"/>
                <a:gd name="T6" fmla="*/ 146 w 196"/>
                <a:gd name="T7" fmla="*/ 50 h 196"/>
                <a:gd name="T8" fmla="*/ 148 w 196"/>
                <a:gd name="T9" fmla="*/ 18 h 196"/>
                <a:gd name="T10" fmla="*/ 142 w 196"/>
                <a:gd name="T11" fmla="*/ 4 h 196"/>
                <a:gd name="T12" fmla="*/ 138 w 196"/>
                <a:gd name="T13" fmla="*/ 2 h 196"/>
                <a:gd name="T14" fmla="*/ 130 w 196"/>
                <a:gd name="T15" fmla="*/ 2 h 196"/>
                <a:gd name="T16" fmla="*/ 110 w 196"/>
                <a:gd name="T17" fmla="*/ 16 h 196"/>
                <a:gd name="T18" fmla="*/ 98 w 196"/>
                <a:gd name="T19" fmla="*/ 30 h 196"/>
                <a:gd name="T20" fmla="*/ 76 w 196"/>
                <a:gd name="T21" fmla="*/ 6 h 196"/>
                <a:gd name="T22" fmla="*/ 62 w 196"/>
                <a:gd name="T23" fmla="*/ 0 h 196"/>
                <a:gd name="T24" fmla="*/ 58 w 196"/>
                <a:gd name="T25" fmla="*/ 2 h 196"/>
                <a:gd name="T26" fmla="*/ 52 w 196"/>
                <a:gd name="T27" fmla="*/ 8 h 196"/>
                <a:gd name="T28" fmla="*/ 48 w 196"/>
                <a:gd name="T29" fmla="*/ 32 h 196"/>
                <a:gd name="T30" fmla="*/ 50 w 196"/>
                <a:gd name="T31" fmla="*/ 50 h 196"/>
                <a:gd name="T32" fmla="*/ 18 w 196"/>
                <a:gd name="T33" fmla="*/ 48 h 196"/>
                <a:gd name="T34" fmla="*/ 4 w 196"/>
                <a:gd name="T35" fmla="*/ 54 h 196"/>
                <a:gd name="T36" fmla="*/ 2 w 196"/>
                <a:gd name="T37" fmla="*/ 58 h 196"/>
                <a:gd name="T38" fmla="*/ 2 w 196"/>
                <a:gd name="T39" fmla="*/ 66 h 196"/>
                <a:gd name="T40" fmla="*/ 16 w 196"/>
                <a:gd name="T41" fmla="*/ 86 h 196"/>
                <a:gd name="T42" fmla="*/ 30 w 196"/>
                <a:gd name="T43" fmla="*/ 98 h 196"/>
                <a:gd name="T44" fmla="*/ 6 w 196"/>
                <a:gd name="T45" fmla="*/ 120 h 196"/>
                <a:gd name="T46" fmla="*/ 0 w 196"/>
                <a:gd name="T47" fmla="*/ 134 h 196"/>
                <a:gd name="T48" fmla="*/ 0 w 196"/>
                <a:gd name="T49" fmla="*/ 138 h 196"/>
                <a:gd name="T50" fmla="*/ 6 w 196"/>
                <a:gd name="T51" fmla="*/ 144 h 196"/>
                <a:gd name="T52" fmla="*/ 32 w 196"/>
                <a:gd name="T53" fmla="*/ 148 h 196"/>
                <a:gd name="T54" fmla="*/ 50 w 196"/>
                <a:gd name="T55" fmla="*/ 146 h 196"/>
                <a:gd name="T56" fmla="*/ 48 w 196"/>
                <a:gd name="T57" fmla="*/ 178 h 196"/>
                <a:gd name="T58" fmla="*/ 54 w 196"/>
                <a:gd name="T59" fmla="*/ 192 h 196"/>
                <a:gd name="T60" fmla="*/ 58 w 196"/>
                <a:gd name="T61" fmla="*/ 194 h 196"/>
                <a:gd name="T62" fmla="*/ 66 w 196"/>
                <a:gd name="T63" fmla="*/ 196 h 196"/>
                <a:gd name="T64" fmla="*/ 86 w 196"/>
                <a:gd name="T65" fmla="*/ 180 h 196"/>
                <a:gd name="T66" fmla="*/ 98 w 196"/>
                <a:gd name="T67" fmla="*/ 166 h 196"/>
                <a:gd name="T68" fmla="*/ 120 w 196"/>
                <a:gd name="T69" fmla="*/ 190 h 196"/>
                <a:gd name="T70" fmla="*/ 134 w 196"/>
                <a:gd name="T71" fmla="*/ 196 h 196"/>
                <a:gd name="T72" fmla="*/ 138 w 196"/>
                <a:gd name="T73" fmla="*/ 196 h 196"/>
                <a:gd name="T74" fmla="*/ 144 w 196"/>
                <a:gd name="T75" fmla="*/ 190 h 196"/>
                <a:gd name="T76" fmla="*/ 148 w 196"/>
                <a:gd name="T77" fmla="*/ 164 h 196"/>
                <a:gd name="T78" fmla="*/ 146 w 196"/>
                <a:gd name="T79" fmla="*/ 148 h 196"/>
                <a:gd name="T80" fmla="*/ 178 w 196"/>
                <a:gd name="T81" fmla="*/ 148 h 196"/>
                <a:gd name="T82" fmla="*/ 192 w 196"/>
                <a:gd name="T83" fmla="*/ 142 h 196"/>
                <a:gd name="T84" fmla="*/ 194 w 196"/>
                <a:gd name="T85" fmla="*/ 140 h 196"/>
                <a:gd name="T86" fmla="*/ 194 w 196"/>
                <a:gd name="T87" fmla="*/ 130 h 196"/>
                <a:gd name="T88" fmla="*/ 180 w 196"/>
                <a:gd name="T89" fmla="*/ 110 h 196"/>
                <a:gd name="T90" fmla="*/ 166 w 196"/>
                <a:gd name="T91" fmla="*/ 98 h 196"/>
                <a:gd name="T92" fmla="*/ 190 w 196"/>
                <a:gd name="T93" fmla="*/ 78 h 196"/>
                <a:gd name="T94" fmla="*/ 196 w 196"/>
                <a:gd name="T95" fmla="*/ 64 h 196"/>
                <a:gd name="T96" fmla="*/ 194 w 196"/>
                <a:gd name="T97" fmla="*/ 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196">
                  <a:moveTo>
                    <a:pt x="194" y="60"/>
                  </a:moveTo>
                  <a:lnTo>
                    <a:pt x="194" y="60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8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10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2" y="8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8" y="48"/>
                  </a:lnTo>
                  <a:lnTo>
                    <a:pt x="8" y="52"/>
                  </a:lnTo>
                  <a:lnTo>
                    <a:pt x="4" y="54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16" y="110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4" y="142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2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8" y="164"/>
                  </a:lnTo>
                  <a:lnTo>
                    <a:pt x="48" y="178"/>
                  </a:lnTo>
                  <a:lnTo>
                    <a:pt x="52" y="190"/>
                  </a:lnTo>
                  <a:lnTo>
                    <a:pt x="54" y="192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62" y="196"/>
                  </a:lnTo>
                  <a:lnTo>
                    <a:pt x="66" y="196"/>
                  </a:lnTo>
                  <a:lnTo>
                    <a:pt x="76" y="190"/>
                  </a:lnTo>
                  <a:lnTo>
                    <a:pt x="86" y="180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8" y="180"/>
                  </a:lnTo>
                  <a:lnTo>
                    <a:pt x="120" y="190"/>
                  </a:lnTo>
                  <a:lnTo>
                    <a:pt x="128" y="196"/>
                  </a:lnTo>
                  <a:lnTo>
                    <a:pt x="134" y="196"/>
                  </a:lnTo>
                  <a:lnTo>
                    <a:pt x="138" y="196"/>
                  </a:lnTo>
                  <a:lnTo>
                    <a:pt x="138" y="196"/>
                  </a:lnTo>
                  <a:lnTo>
                    <a:pt x="140" y="194"/>
                  </a:lnTo>
                  <a:lnTo>
                    <a:pt x="144" y="190"/>
                  </a:lnTo>
                  <a:lnTo>
                    <a:pt x="146" y="180"/>
                  </a:lnTo>
                  <a:lnTo>
                    <a:pt x="148" y="164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64" y="150"/>
                  </a:lnTo>
                  <a:lnTo>
                    <a:pt x="178" y="148"/>
                  </a:lnTo>
                  <a:lnTo>
                    <a:pt x="188" y="146"/>
                  </a:lnTo>
                  <a:lnTo>
                    <a:pt x="192" y="142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6" y="136"/>
                  </a:lnTo>
                  <a:lnTo>
                    <a:pt x="194" y="130"/>
                  </a:lnTo>
                  <a:lnTo>
                    <a:pt x="190" y="122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8"/>
                  </a:lnTo>
                  <a:lnTo>
                    <a:pt x="194" y="68"/>
                  </a:lnTo>
                  <a:lnTo>
                    <a:pt x="196" y="64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0"/>
            <p:cNvSpPr>
              <a:spLocks/>
            </p:cNvSpPr>
            <p:nvPr userDrawn="1"/>
          </p:nvSpPr>
          <p:spPr bwMode="auto">
            <a:xfrm>
              <a:off x="1617663" y="6218634"/>
              <a:ext cx="69850" cy="69850"/>
            </a:xfrm>
            <a:custGeom>
              <a:avLst/>
              <a:gdLst>
                <a:gd name="T0" fmla="*/ 42 w 44"/>
                <a:gd name="T1" fmla="*/ 14 h 44"/>
                <a:gd name="T2" fmla="*/ 42 w 44"/>
                <a:gd name="T3" fmla="*/ 14 h 44"/>
                <a:gd name="T4" fmla="*/ 44 w 44"/>
                <a:gd name="T5" fmla="*/ 22 h 44"/>
                <a:gd name="T6" fmla="*/ 42 w 44"/>
                <a:gd name="T7" fmla="*/ 30 h 44"/>
                <a:gd name="T8" fmla="*/ 38 w 44"/>
                <a:gd name="T9" fmla="*/ 38 h 44"/>
                <a:gd name="T10" fmla="*/ 30 w 44"/>
                <a:gd name="T11" fmla="*/ 42 h 44"/>
                <a:gd name="T12" fmla="*/ 30 w 44"/>
                <a:gd name="T13" fmla="*/ 42 h 44"/>
                <a:gd name="T14" fmla="*/ 22 w 44"/>
                <a:gd name="T15" fmla="*/ 44 h 44"/>
                <a:gd name="T16" fmla="*/ 14 w 44"/>
                <a:gd name="T17" fmla="*/ 42 h 44"/>
                <a:gd name="T18" fmla="*/ 6 w 44"/>
                <a:gd name="T19" fmla="*/ 38 h 44"/>
                <a:gd name="T20" fmla="*/ 2 w 44"/>
                <a:gd name="T21" fmla="*/ 30 h 44"/>
                <a:gd name="T22" fmla="*/ 2 w 44"/>
                <a:gd name="T23" fmla="*/ 30 h 44"/>
                <a:gd name="T24" fmla="*/ 0 w 44"/>
                <a:gd name="T25" fmla="*/ 22 h 44"/>
                <a:gd name="T26" fmla="*/ 2 w 44"/>
                <a:gd name="T27" fmla="*/ 14 h 44"/>
                <a:gd name="T28" fmla="*/ 6 w 44"/>
                <a:gd name="T29" fmla="*/ 8 h 44"/>
                <a:gd name="T30" fmla="*/ 14 w 44"/>
                <a:gd name="T31" fmla="*/ 2 h 44"/>
                <a:gd name="T32" fmla="*/ 14 w 44"/>
                <a:gd name="T33" fmla="*/ 2 h 44"/>
                <a:gd name="T34" fmla="*/ 22 w 44"/>
                <a:gd name="T35" fmla="*/ 0 h 44"/>
                <a:gd name="T36" fmla="*/ 30 w 44"/>
                <a:gd name="T37" fmla="*/ 2 h 44"/>
                <a:gd name="T38" fmla="*/ 38 w 44"/>
                <a:gd name="T39" fmla="*/ 8 h 44"/>
                <a:gd name="T40" fmla="*/ 42 w 44"/>
                <a:gd name="T41" fmla="*/ 14 h 44"/>
                <a:gd name="T42" fmla="*/ 42 w 44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2" y="14"/>
                  </a:moveTo>
                  <a:lnTo>
                    <a:pt x="42" y="14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e 33"/>
          <p:cNvGrpSpPr/>
          <p:nvPr/>
        </p:nvGrpSpPr>
        <p:grpSpPr>
          <a:xfrm>
            <a:off x="8245921" y="5234384"/>
            <a:ext cx="790575" cy="1651000"/>
            <a:chOff x="3109913" y="5169074"/>
            <a:chExt cx="790575" cy="1651000"/>
          </a:xfrm>
        </p:grpSpPr>
        <p:sp>
          <p:nvSpPr>
            <p:cNvPr id="30" name="Rectangle 15"/>
            <p:cNvSpPr>
              <a:spLocks noChangeArrowheads="1"/>
            </p:cNvSpPr>
            <p:nvPr userDrawn="1"/>
          </p:nvSpPr>
          <p:spPr bwMode="auto">
            <a:xfrm>
              <a:off x="3494088" y="5816774"/>
              <a:ext cx="57150" cy="1003300"/>
            </a:xfrm>
            <a:prstGeom prst="rect">
              <a:avLst/>
            </a:pr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9"/>
            <p:cNvSpPr>
              <a:spLocks/>
            </p:cNvSpPr>
            <p:nvPr userDrawn="1"/>
          </p:nvSpPr>
          <p:spPr bwMode="auto">
            <a:xfrm>
              <a:off x="3109913" y="5169074"/>
              <a:ext cx="790575" cy="790575"/>
            </a:xfrm>
            <a:custGeom>
              <a:avLst/>
              <a:gdLst>
                <a:gd name="T0" fmla="*/ 498 w 498"/>
                <a:gd name="T1" fmla="*/ 250 h 498"/>
                <a:gd name="T2" fmla="*/ 494 w 498"/>
                <a:gd name="T3" fmla="*/ 300 h 498"/>
                <a:gd name="T4" fmla="*/ 478 w 498"/>
                <a:gd name="T5" fmla="*/ 346 h 498"/>
                <a:gd name="T6" fmla="*/ 456 w 498"/>
                <a:gd name="T7" fmla="*/ 388 h 498"/>
                <a:gd name="T8" fmla="*/ 426 w 498"/>
                <a:gd name="T9" fmla="*/ 426 h 498"/>
                <a:gd name="T10" fmla="*/ 388 w 498"/>
                <a:gd name="T11" fmla="*/ 456 h 498"/>
                <a:gd name="T12" fmla="*/ 346 w 498"/>
                <a:gd name="T13" fmla="*/ 478 h 498"/>
                <a:gd name="T14" fmla="*/ 300 w 498"/>
                <a:gd name="T15" fmla="*/ 492 h 498"/>
                <a:gd name="T16" fmla="*/ 250 w 498"/>
                <a:gd name="T17" fmla="*/ 498 h 498"/>
                <a:gd name="T18" fmla="*/ 224 w 498"/>
                <a:gd name="T19" fmla="*/ 496 h 498"/>
                <a:gd name="T20" fmla="*/ 176 w 498"/>
                <a:gd name="T21" fmla="*/ 486 h 498"/>
                <a:gd name="T22" fmla="*/ 132 w 498"/>
                <a:gd name="T23" fmla="*/ 468 h 498"/>
                <a:gd name="T24" fmla="*/ 92 w 498"/>
                <a:gd name="T25" fmla="*/ 442 h 498"/>
                <a:gd name="T26" fmla="*/ 58 w 498"/>
                <a:gd name="T27" fmla="*/ 408 h 498"/>
                <a:gd name="T28" fmla="*/ 30 w 498"/>
                <a:gd name="T29" fmla="*/ 368 h 498"/>
                <a:gd name="T30" fmla="*/ 12 w 498"/>
                <a:gd name="T31" fmla="*/ 324 h 498"/>
                <a:gd name="T32" fmla="*/ 2 w 498"/>
                <a:gd name="T33" fmla="*/ 274 h 498"/>
                <a:gd name="T34" fmla="*/ 0 w 498"/>
                <a:gd name="T35" fmla="*/ 250 h 498"/>
                <a:gd name="T36" fmla="*/ 6 w 498"/>
                <a:gd name="T37" fmla="*/ 200 h 498"/>
                <a:gd name="T38" fmla="*/ 20 w 498"/>
                <a:gd name="T39" fmla="*/ 152 h 498"/>
                <a:gd name="T40" fmla="*/ 44 w 498"/>
                <a:gd name="T41" fmla="*/ 110 h 498"/>
                <a:gd name="T42" fmla="*/ 74 w 498"/>
                <a:gd name="T43" fmla="*/ 74 h 498"/>
                <a:gd name="T44" fmla="*/ 110 w 498"/>
                <a:gd name="T45" fmla="*/ 42 h 498"/>
                <a:gd name="T46" fmla="*/ 152 w 498"/>
                <a:gd name="T47" fmla="*/ 20 h 498"/>
                <a:gd name="T48" fmla="*/ 200 w 498"/>
                <a:gd name="T49" fmla="*/ 6 h 498"/>
                <a:gd name="T50" fmla="*/ 250 w 498"/>
                <a:gd name="T51" fmla="*/ 0 h 498"/>
                <a:gd name="T52" fmla="*/ 276 w 498"/>
                <a:gd name="T53" fmla="*/ 2 h 498"/>
                <a:gd name="T54" fmla="*/ 324 w 498"/>
                <a:gd name="T55" fmla="*/ 12 h 498"/>
                <a:gd name="T56" fmla="*/ 368 w 498"/>
                <a:gd name="T57" fmla="*/ 30 h 498"/>
                <a:gd name="T58" fmla="*/ 408 w 498"/>
                <a:gd name="T59" fmla="*/ 58 h 498"/>
                <a:gd name="T60" fmla="*/ 442 w 498"/>
                <a:gd name="T61" fmla="*/ 92 h 498"/>
                <a:gd name="T62" fmla="*/ 468 w 498"/>
                <a:gd name="T63" fmla="*/ 130 h 498"/>
                <a:gd name="T64" fmla="*/ 488 w 498"/>
                <a:gd name="T65" fmla="*/ 176 h 498"/>
                <a:gd name="T66" fmla="*/ 498 w 498"/>
                <a:gd name="T67" fmla="*/ 224 h 498"/>
                <a:gd name="T68" fmla="*/ 498 w 498"/>
                <a:gd name="T69" fmla="*/ 25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8" h="498">
                  <a:moveTo>
                    <a:pt x="498" y="250"/>
                  </a:moveTo>
                  <a:lnTo>
                    <a:pt x="498" y="250"/>
                  </a:lnTo>
                  <a:lnTo>
                    <a:pt x="498" y="274"/>
                  </a:lnTo>
                  <a:lnTo>
                    <a:pt x="494" y="300"/>
                  </a:lnTo>
                  <a:lnTo>
                    <a:pt x="488" y="324"/>
                  </a:lnTo>
                  <a:lnTo>
                    <a:pt x="478" y="346"/>
                  </a:lnTo>
                  <a:lnTo>
                    <a:pt x="468" y="368"/>
                  </a:lnTo>
                  <a:lnTo>
                    <a:pt x="456" y="388"/>
                  </a:lnTo>
                  <a:lnTo>
                    <a:pt x="442" y="408"/>
                  </a:lnTo>
                  <a:lnTo>
                    <a:pt x="426" y="426"/>
                  </a:lnTo>
                  <a:lnTo>
                    <a:pt x="408" y="442"/>
                  </a:lnTo>
                  <a:lnTo>
                    <a:pt x="388" y="456"/>
                  </a:lnTo>
                  <a:lnTo>
                    <a:pt x="368" y="468"/>
                  </a:lnTo>
                  <a:lnTo>
                    <a:pt x="346" y="478"/>
                  </a:lnTo>
                  <a:lnTo>
                    <a:pt x="324" y="486"/>
                  </a:lnTo>
                  <a:lnTo>
                    <a:pt x="300" y="492"/>
                  </a:lnTo>
                  <a:lnTo>
                    <a:pt x="276" y="496"/>
                  </a:lnTo>
                  <a:lnTo>
                    <a:pt x="250" y="498"/>
                  </a:lnTo>
                  <a:lnTo>
                    <a:pt x="250" y="498"/>
                  </a:lnTo>
                  <a:lnTo>
                    <a:pt x="224" y="496"/>
                  </a:lnTo>
                  <a:lnTo>
                    <a:pt x="200" y="492"/>
                  </a:lnTo>
                  <a:lnTo>
                    <a:pt x="176" y="486"/>
                  </a:lnTo>
                  <a:lnTo>
                    <a:pt x="152" y="478"/>
                  </a:lnTo>
                  <a:lnTo>
                    <a:pt x="132" y="468"/>
                  </a:lnTo>
                  <a:lnTo>
                    <a:pt x="110" y="456"/>
                  </a:lnTo>
                  <a:lnTo>
                    <a:pt x="92" y="442"/>
                  </a:lnTo>
                  <a:lnTo>
                    <a:pt x="74" y="426"/>
                  </a:lnTo>
                  <a:lnTo>
                    <a:pt x="58" y="408"/>
                  </a:lnTo>
                  <a:lnTo>
                    <a:pt x="44" y="388"/>
                  </a:lnTo>
                  <a:lnTo>
                    <a:pt x="30" y="368"/>
                  </a:lnTo>
                  <a:lnTo>
                    <a:pt x="20" y="346"/>
                  </a:lnTo>
                  <a:lnTo>
                    <a:pt x="12" y="324"/>
                  </a:lnTo>
                  <a:lnTo>
                    <a:pt x="6" y="300"/>
                  </a:lnTo>
                  <a:lnTo>
                    <a:pt x="2" y="27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24"/>
                  </a:lnTo>
                  <a:lnTo>
                    <a:pt x="6" y="200"/>
                  </a:lnTo>
                  <a:lnTo>
                    <a:pt x="12" y="176"/>
                  </a:lnTo>
                  <a:lnTo>
                    <a:pt x="20" y="152"/>
                  </a:lnTo>
                  <a:lnTo>
                    <a:pt x="30" y="130"/>
                  </a:lnTo>
                  <a:lnTo>
                    <a:pt x="44" y="110"/>
                  </a:lnTo>
                  <a:lnTo>
                    <a:pt x="58" y="92"/>
                  </a:lnTo>
                  <a:lnTo>
                    <a:pt x="74" y="74"/>
                  </a:lnTo>
                  <a:lnTo>
                    <a:pt x="92" y="58"/>
                  </a:lnTo>
                  <a:lnTo>
                    <a:pt x="110" y="42"/>
                  </a:lnTo>
                  <a:lnTo>
                    <a:pt x="132" y="30"/>
                  </a:lnTo>
                  <a:lnTo>
                    <a:pt x="152" y="20"/>
                  </a:lnTo>
                  <a:lnTo>
                    <a:pt x="176" y="12"/>
                  </a:lnTo>
                  <a:lnTo>
                    <a:pt x="200" y="6"/>
                  </a:lnTo>
                  <a:lnTo>
                    <a:pt x="224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76" y="2"/>
                  </a:lnTo>
                  <a:lnTo>
                    <a:pt x="300" y="6"/>
                  </a:lnTo>
                  <a:lnTo>
                    <a:pt x="324" y="12"/>
                  </a:lnTo>
                  <a:lnTo>
                    <a:pt x="346" y="20"/>
                  </a:lnTo>
                  <a:lnTo>
                    <a:pt x="368" y="30"/>
                  </a:lnTo>
                  <a:lnTo>
                    <a:pt x="388" y="42"/>
                  </a:lnTo>
                  <a:lnTo>
                    <a:pt x="408" y="58"/>
                  </a:lnTo>
                  <a:lnTo>
                    <a:pt x="426" y="74"/>
                  </a:lnTo>
                  <a:lnTo>
                    <a:pt x="442" y="92"/>
                  </a:lnTo>
                  <a:lnTo>
                    <a:pt x="456" y="110"/>
                  </a:lnTo>
                  <a:lnTo>
                    <a:pt x="468" y="130"/>
                  </a:lnTo>
                  <a:lnTo>
                    <a:pt x="478" y="152"/>
                  </a:lnTo>
                  <a:lnTo>
                    <a:pt x="488" y="176"/>
                  </a:lnTo>
                  <a:lnTo>
                    <a:pt x="494" y="200"/>
                  </a:lnTo>
                  <a:lnTo>
                    <a:pt x="498" y="224"/>
                  </a:lnTo>
                  <a:lnTo>
                    <a:pt x="498" y="250"/>
                  </a:lnTo>
                  <a:lnTo>
                    <a:pt x="498" y="250"/>
                  </a:lnTo>
                  <a:close/>
                </a:path>
              </a:pathLst>
            </a:cu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0"/>
            <p:cNvSpPr>
              <a:spLocks/>
            </p:cNvSpPr>
            <p:nvPr userDrawn="1"/>
          </p:nvSpPr>
          <p:spPr bwMode="auto">
            <a:xfrm>
              <a:off x="3236913" y="5381799"/>
              <a:ext cx="539750" cy="539750"/>
            </a:xfrm>
            <a:custGeom>
              <a:avLst/>
              <a:gdLst>
                <a:gd name="T0" fmla="*/ 340 w 340"/>
                <a:gd name="T1" fmla="*/ 170 h 340"/>
                <a:gd name="T2" fmla="*/ 336 w 340"/>
                <a:gd name="T3" fmla="*/ 204 h 340"/>
                <a:gd name="T4" fmla="*/ 326 w 340"/>
                <a:gd name="T5" fmla="*/ 236 h 340"/>
                <a:gd name="T6" fmla="*/ 310 w 340"/>
                <a:gd name="T7" fmla="*/ 264 h 340"/>
                <a:gd name="T8" fmla="*/ 290 w 340"/>
                <a:gd name="T9" fmla="*/ 290 h 340"/>
                <a:gd name="T10" fmla="*/ 264 w 340"/>
                <a:gd name="T11" fmla="*/ 310 h 340"/>
                <a:gd name="T12" fmla="*/ 236 w 340"/>
                <a:gd name="T13" fmla="*/ 326 h 340"/>
                <a:gd name="T14" fmla="*/ 204 w 340"/>
                <a:gd name="T15" fmla="*/ 336 h 340"/>
                <a:gd name="T16" fmla="*/ 170 w 340"/>
                <a:gd name="T17" fmla="*/ 340 h 340"/>
                <a:gd name="T18" fmla="*/ 152 w 340"/>
                <a:gd name="T19" fmla="*/ 338 h 340"/>
                <a:gd name="T20" fmla="*/ 120 w 340"/>
                <a:gd name="T21" fmla="*/ 332 h 340"/>
                <a:gd name="T22" fmla="*/ 88 w 340"/>
                <a:gd name="T23" fmla="*/ 318 h 340"/>
                <a:gd name="T24" fmla="*/ 62 w 340"/>
                <a:gd name="T25" fmla="*/ 300 h 340"/>
                <a:gd name="T26" fmla="*/ 38 w 340"/>
                <a:gd name="T27" fmla="*/ 278 h 340"/>
                <a:gd name="T28" fmla="*/ 20 w 340"/>
                <a:gd name="T29" fmla="*/ 250 h 340"/>
                <a:gd name="T30" fmla="*/ 8 w 340"/>
                <a:gd name="T31" fmla="*/ 220 h 340"/>
                <a:gd name="T32" fmla="*/ 0 w 340"/>
                <a:gd name="T33" fmla="*/ 186 h 340"/>
                <a:gd name="T34" fmla="*/ 0 w 340"/>
                <a:gd name="T35" fmla="*/ 170 h 340"/>
                <a:gd name="T36" fmla="*/ 4 w 340"/>
                <a:gd name="T37" fmla="*/ 136 h 340"/>
                <a:gd name="T38" fmla="*/ 14 w 340"/>
                <a:gd name="T39" fmla="*/ 104 h 340"/>
                <a:gd name="T40" fmla="*/ 28 w 340"/>
                <a:gd name="T41" fmla="*/ 74 h 340"/>
                <a:gd name="T42" fmla="*/ 50 w 340"/>
                <a:gd name="T43" fmla="*/ 50 h 340"/>
                <a:gd name="T44" fmla="*/ 74 w 340"/>
                <a:gd name="T45" fmla="*/ 28 h 340"/>
                <a:gd name="T46" fmla="*/ 104 w 340"/>
                <a:gd name="T47" fmla="*/ 12 h 340"/>
                <a:gd name="T48" fmla="*/ 136 w 340"/>
                <a:gd name="T49" fmla="*/ 2 h 340"/>
                <a:gd name="T50" fmla="*/ 170 w 340"/>
                <a:gd name="T51" fmla="*/ 0 h 340"/>
                <a:gd name="T52" fmla="*/ 188 w 340"/>
                <a:gd name="T53" fmla="*/ 0 h 340"/>
                <a:gd name="T54" fmla="*/ 220 w 340"/>
                <a:gd name="T55" fmla="*/ 8 h 340"/>
                <a:gd name="T56" fmla="*/ 250 w 340"/>
                <a:gd name="T57" fmla="*/ 20 h 340"/>
                <a:gd name="T58" fmla="*/ 278 w 340"/>
                <a:gd name="T59" fmla="*/ 38 h 340"/>
                <a:gd name="T60" fmla="*/ 300 w 340"/>
                <a:gd name="T61" fmla="*/ 62 h 340"/>
                <a:gd name="T62" fmla="*/ 320 w 340"/>
                <a:gd name="T63" fmla="*/ 88 h 340"/>
                <a:gd name="T64" fmla="*/ 332 w 340"/>
                <a:gd name="T65" fmla="*/ 118 h 340"/>
                <a:gd name="T66" fmla="*/ 338 w 340"/>
                <a:gd name="T67" fmla="*/ 152 h 340"/>
                <a:gd name="T68" fmla="*/ 340 w 340"/>
                <a:gd name="T6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lnTo>
                    <a:pt x="340" y="170"/>
                  </a:lnTo>
                  <a:lnTo>
                    <a:pt x="338" y="186"/>
                  </a:lnTo>
                  <a:lnTo>
                    <a:pt x="336" y="204"/>
                  </a:lnTo>
                  <a:lnTo>
                    <a:pt x="332" y="220"/>
                  </a:lnTo>
                  <a:lnTo>
                    <a:pt x="326" y="236"/>
                  </a:lnTo>
                  <a:lnTo>
                    <a:pt x="320" y="250"/>
                  </a:lnTo>
                  <a:lnTo>
                    <a:pt x="310" y="264"/>
                  </a:lnTo>
                  <a:lnTo>
                    <a:pt x="300" y="278"/>
                  </a:lnTo>
                  <a:lnTo>
                    <a:pt x="290" y="290"/>
                  </a:lnTo>
                  <a:lnTo>
                    <a:pt x="278" y="300"/>
                  </a:lnTo>
                  <a:lnTo>
                    <a:pt x="264" y="310"/>
                  </a:lnTo>
                  <a:lnTo>
                    <a:pt x="250" y="318"/>
                  </a:lnTo>
                  <a:lnTo>
                    <a:pt x="236" y="326"/>
                  </a:lnTo>
                  <a:lnTo>
                    <a:pt x="220" y="332"/>
                  </a:lnTo>
                  <a:lnTo>
                    <a:pt x="204" y="336"/>
                  </a:lnTo>
                  <a:lnTo>
                    <a:pt x="188" y="338"/>
                  </a:lnTo>
                  <a:lnTo>
                    <a:pt x="170" y="340"/>
                  </a:lnTo>
                  <a:lnTo>
                    <a:pt x="170" y="340"/>
                  </a:lnTo>
                  <a:lnTo>
                    <a:pt x="152" y="338"/>
                  </a:lnTo>
                  <a:lnTo>
                    <a:pt x="136" y="336"/>
                  </a:lnTo>
                  <a:lnTo>
                    <a:pt x="120" y="332"/>
                  </a:lnTo>
                  <a:lnTo>
                    <a:pt x="104" y="326"/>
                  </a:lnTo>
                  <a:lnTo>
                    <a:pt x="88" y="318"/>
                  </a:lnTo>
                  <a:lnTo>
                    <a:pt x="74" y="310"/>
                  </a:lnTo>
                  <a:lnTo>
                    <a:pt x="62" y="300"/>
                  </a:lnTo>
                  <a:lnTo>
                    <a:pt x="50" y="290"/>
                  </a:lnTo>
                  <a:lnTo>
                    <a:pt x="38" y="278"/>
                  </a:lnTo>
                  <a:lnTo>
                    <a:pt x="28" y="264"/>
                  </a:lnTo>
                  <a:lnTo>
                    <a:pt x="20" y="250"/>
                  </a:lnTo>
                  <a:lnTo>
                    <a:pt x="14" y="236"/>
                  </a:lnTo>
                  <a:lnTo>
                    <a:pt x="8" y="220"/>
                  </a:lnTo>
                  <a:lnTo>
                    <a:pt x="4" y="204"/>
                  </a:lnTo>
                  <a:lnTo>
                    <a:pt x="0" y="18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4" y="136"/>
                  </a:lnTo>
                  <a:lnTo>
                    <a:pt x="8" y="118"/>
                  </a:lnTo>
                  <a:lnTo>
                    <a:pt x="14" y="104"/>
                  </a:lnTo>
                  <a:lnTo>
                    <a:pt x="20" y="88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4" y="12"/>
                  </a:lnTo>
                  <a:lnTo>
                    <a:pt x="120" y="8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04" y="2"/>
                  </a:lnTo>
                  <a:lnTo>
                    <a:pt x="220" y="8"/>
                  </a:lnTo>
                  <a:lnTo>
                    <a:pt x="236" y="12"/>
                  </a:lnTo>
                  <a:lnTo>
                    <a:pt x="250" y="20"/>
                  </a:lnTo>
                  <a:lnTo>
                    <a:pt x="264" y="28"/>
                  </a:lnTo>
                  <a:lnTo>
                    <a:pt x="278" y="38"/>
                  </a:lnTo>
                  <a:lnTo>
                    <a:pt x="290" y="50"/>
                  </a:lnTo>
                  <a:lnTo>
                    <a:pt x="300" y="62"/>
                  </a:lnTo>
                  <a:lnTo>
                    <a:pt x="310" y="74"/>
                  </a:lnTo>
                  <a:lnTo>
                    <a:pt x="320" y="88"/>
                  </a:lnTo>
                  <a:lnTo>
                    <a:pt x="326" y="104"/>
                  </a:lnTo>
                  <a:lnTo>
                    <a:pt x="332" y="118"/>
                  </a:lnTo>
                  <a:lnTo>
                    <a:pt x="336" y="136"/>
                  </a:lnTo>
                  <a:lnTo>
                    <a:pt x="338" y="152"/>
                  </a:lnTo>
                  <a:lnTo>
                    <a:pt x="340" y="170"/>
                  </a:lnTo>
                  <a:lnTo>
                    <a:pt x="340" y="170"/>
                  </a:lnTo>
                  <a:close/>
                </a:path>
              </a:pathLst>
            </a:custGeom>
            <a:solidFill>
              <a:srgbClr val="FDE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1"/>
            <p:cNvSpPr>
              <a:spLocks/>
            </p:cNvSpPr>
            <p:nvPr userDrawn="1"/>
          </p:nvSpPr>
          <p:spPr bwMode="auto">
            <a:xfrm>
              <a:off x="3370263" y="5623099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2 w 172"/>
                <a:gd name="T3" fmla="*/ 86 h 172"/>
                <a:gd name="T4" fmla="*/ 170 w 172"/>
                <a:gd name="T5" fmla="*/ 104 h 172"/>
                <a:gd name="T6" fmla="*/ 166 w 172"/>
                <a:gd name="T7" fmla="*/ 120 h 172"/>
                <a:gd name="T8" fmla="*/ 158 w 172"/>
                <a:gd name="T9" fmla="*/ 134 h 172"/>
                <a:gd name="T10" fmla="*/ 146 w 172"/>
                <a:gd name="T11" fmla="*/ 148 h 172"/>
                <a:gd name="T12" fmla="*/ 134 w 172"/>
                <a:gd name="T13" fmla="*/ 158 h 172"/>
                <a:gd name="T14" fmla="*/ 120 w 172"/>
                <a:gd name="T15" fmla="*/ 166 h 172"/>
                <a:gd name="T16" fmla="*/ 104 w 172"/>
                <a:gd name="T17" fmla="*/ 170 h 172"/>
                <a:gd name="T18" fmla="*/ 86 w 172"/>
                <a:gd name="T19" fmla="*/ 172 h 172"/>
                <a:gd name="T20" fmla="*/ 86 w 172"/>
                <a:gd name="T21" fmla="*/ 172 h 172"/>
                <a:gd name="T22" fmla="*/ 68 w 172"/>
                <a:gd name="T23" fmla="*/ 170 h 172"/>
                <a:gd name="T24" fmla="*/ 52 w 172"/>
                <a:gd name="T25" fmla="*/ 166 h 172"/>
                <a:gd name="T26" fmla="*/ 38 w 172"/>
                <a:gd name="T27" fmla="*/ 158 h 172"/>
                <a:gd name="T28" fmla="*/ 24 w 172"/>
                <a:gd name="T29" fmla="*/ 148 h 172"/>
                <a:gd name="T30" fmla="*/ 14 w 172"/>
                <a:gd name="T31" fmla="*/ 134 h 172"/>
                <a:gd name="T32" fmla="*/ 6 w 172"/>
                <a:gd name="T33" fmla="*/ 120 h 172"/>
                <a:gd name="T34" fmla="*/ 2 w 172"/>
                <a:gd name="T35" fmla="*/ 104 h 172"/>
                <a:gd name="T36" fmla="*/ 0 w 172"/>
                <a:gd name="T37" fmla="*/ 86 h 172"/>
                <a:gd name="T38" fmla="*/ 0 w 172"/>
                <a:gd name="T39" fmla="*/ 86 h 172"/>
                <a:gd name="T40" fmla="*/ 2 w 172"/>
                <a:gd name="T41" fmla="*/ 68 h 172"/>
                <a:gd name="T42" fmla="*/ 6 w 172"/>
                <a:gd name="T43" fmla="*/ 52 h 172"/>
                <a:gd name="T44" fmla="*/ 14 w 172"/>
                <a:gd name="T45" fmla="*/ 38 h 172"/>
                <a:gd name="T46" fmla="*/ 24 w 172"/>
                <a:gd name="T47" fmla="*/ 26 h 172"/>
                <a:gd name="T48" fmla="*/ 38 w 172"/>
                <a:gd name="T49" fmla="*/ 14 h 172"/>
                <a:gd name="T50" fmla="*/ 52 w 172"/>
                <a:gd name="T51" fmla="*/ 6 h 172"/>
                <a:gd name="T52" fmla="*/ 68 w 172"/>
                <a:gd name="T53" fmla="*/ 2 h 172"/>
                <a:gd name="T54" fmla="*/ 86 w 172"/>
                <a:gd name="T55" fmla="*/ 0 h 172"/>
                <a:gd name="T56" fmla="*/ 86 w 172"/>
                <a:gd name="T57" fmla="*/ 0 h 172"/>
                <a:gd name="T58" fmla="*/ 104 w 172"/>
                <a:gd name="T59" fmla="*/ 2 h 172"/>
                <a:gd name="T60" fmla="*/ 120 w 172"/>
                <a:gd name="T61" fmla="*/ 6 h 172"/>
                <a:gd name="T62" fmla="*/ 134 w 172"/>
                <a:gd name="T63" fmla="*/ 14 h 172"/>
                <a:gd name="T64" fmla="*/ 146 w 172"/>
                <a:gd name="T65" fmla="*/ 26 h 172"/>
                <a:gd name="T66" fmla="*/ 158 w 172"/>
                <a:gd name="T67" fmla="*/ 38 h 172"/>
                <a:gd name="T68" fmla="*/ 166 w 172"/>
                <a:gd name="T69" fmla="*/ 52 h 172"/>
                <a:gd name="T70" fmla="*/ 170 w 172"/>
                <a:gd name="T71" fmla="*/ 68 h 172"/>
                <a:gd name="T72" fmla="*/ 172 w 172"/>
                <a:gd name="T73" fmla="*/ 86 h 172"/>
                <a:gd name="T74" fmla="*/ 172 w 172"/>
                <a:gd name="T75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0" y="104"/>
                  </a:lnTo>
                  <a:lnTo>
                    <a:pt x="166" y="120"/>
                  </a:lnTo>
                  <a:lnTo>
                    <a:pt x="158" y="134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4" y="170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68" y="170"/>
                  </a:lnTo>
                  <a:lnTo>
                    <a:pt x="52" y="166"/>
                  </a:lnTo>
                  <a:lnTo>
                    <a:pt x="38" y="158"/>
                  </a:lnTo>
                  <a:lnTo>
                    <a:pt x="24" y="148"/>
                  </a:lnTo>
                  <a:lnTo>
                    <a:pt x="14" y="134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4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6" y="26"/>
                  </a:lnTo>
                  <a:lnTo>
                    <a:pt x="158" y="38"/>
                  </a:lnTo>
                  <a:lnTo>
                    <a:pt x="166" y="52"/>
                  </a:lnTo>
                  <a:lnTo>
                    <a:pt x="170" y="68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49" y="5656163"/>
            <a:ext cx="619918" cy="365125"/>
          </a:xfrm>
        </p:spPr>
        <p:txBody>
          <a:bodyPr/>
          <a:lstStyle>
            <a:lvl1pPr algn="ctr">
              <a:defRPr sz="1000" b="1">
                <a:effectLst/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4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"/>
          <p:cNvGrpSpPr/>
          <p:nvPr/>
        </p:nvGrpSpPr>
        <p:grpSpPr>
          <a:xfrm>
            <a:off x="185738" y="179784"/>
            <a:ext cx="1622425" cy="6705600"/>
            <a:chOff x="185738" y="179784"/>
            <a:chExt cx="1622425" cy="6705600"/>
          </a:xfrm>
        </p:grpSpPr>
        <p:sp>
          <p:nvSpPr>
            <p:cNvPr id="7" name="Rectangle 119"/>
            <p:cNvSpPr>
              <a:spLocks noChangeArrowheads="1"/>
            </p:cNvSpPr>
            <p:nvPr userDrawn="1"/>
          </p:nvSpPr>
          <p:spPr bwMode="auto">
            <a:xfrm>
              <a:off x="1001713" y="1383109"/>
              <a:ext cx="82550" cy="5502275"/>
            </a:xfrm>
            <a:prstGeom prst="rect">
              <a:avLst/>
            </a:pr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20"/>
            <p:cNvSpPr>
              <a:spLocks/>
            </p:cNvSpPr>
            <p:nvPr userDrawn="1"/>
          </p:nvSpPr>
          <p:spPr bwMode="auto">
            <a:xfrm>
              <a:off x="369888" y="319484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2 w 860"/>
                <a:gd name="T3" fmla="*/ 516 h 860"/>
                <a:gd name="T4" fmla="*/ 826 w 860"/>
                <a:gd name="T5" fmla="*/ 596 h 860"/>
                <a:gd name="T6" fmla="*/ 786 w 860"/>
                <a:gd name="T7" fmla="*/ 670 h 860"/>
                <a:gd name="T8" fmla="*/ 734 w 860"/>
                <a:gd name="T9" fmla="*/ 734 h 860"/>
                <a:gd name="T10" fmla="*/ 670 w 860"/>
                <a:gd name="T11" fmla="*/ 786 h 860"/>
                <a:gd name="T12" fmla="*/ 598 w 860"/>
                <a:gd name="T13" fmla="*/ 826 h 860"/>
                <a:gd name="T14" fmla="*/ 516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6 w 860"/>
                <a:gd name="T23" fmla="*/ 808 h 860"/>
                <a:gd name="T24" fmla="*/ 156 w 860"/>
                <a:gd name="T25" fmla="*/ 762 h 860"/>
                <a:gd name="T26" fmla="*/ 98 w 860"/>
                <a:gd name="T27" fmla="*/ 702 h 860"/>
                <a:gd name="T28" fmla="*/ 52 w 860"/>
                <a:gd name="T29" fmla="*/ 634 h 860"/>
                <a:gd name="T30" fmla="*/ 20 w 860"/>
                <a:gd name="T31" fmla="*/ 558 h 860"/>
                <a:gd name="T32" fmla="*/ 2 w 860"/>
                <a:gd name="T33" fmla="*/ 474 h 860"/>
                <a:gd name="T34" fmla="*/ 0 w 860"/>
                <a:gd name="T35" fmla="*/ 430 h 860"/>
                <a:gd name="T36" fmla="*/ 8 w 860"/>
                <a:gd name="T37" fmla="*/ 342 h 860"/>
                <a:gd name="T38" fmla="*/ 34 w 860"/>
                <a:gd name="T39" fmla="*/ 262 h 860"/>
                <a:gd name="T40" fmla="*/ 74 w 860"/>
                <a:gd name="T41" fmla="*/ 188 h 860"/>
                <a:gd name="T42" fmla="*/ 126 w 860"/>
                <a:gd name="T43" fmla="*/ 126 h 860"/>
                <a:gd name="T44" fmla="*/ 190 w 860"/>
                <a:gd name="T45" fmla="*/ 72 h 860"/>
                <a:gd name="T46" fmla="*/ 262 w 860"/>
                <a:gd name="T47" fmla="*/ 34 h 860"/>
                <a:gd name="T48" fmla="*/ 344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18 h 860"/>
                <a:gd name="T56" fmla="*/ 634 w 860"/>
                <a:gd name="T57" fmla="*/ 52 h 860"/>
                <a:gd name="T58" fmla="*/ 704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0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2" y="516"/>
                  </a:lnTo>
                  <a:lnTo>
                    <a:pt x="840" y="558"/>
                  </a:lnTo>
                  <a:lnTo>
                    <a:pt x="826" y="596"/>
                  </a:lnTo>
                  <a:lnTo>
                    <a:pt x="808" y="634"/>
                  </a:lnTo>
                  <a:lnTo>
                    <a:pt x="786" y="670"/>
                  </a:lnTo>
                  <a:lnTo>
                    <a:pt x="762" y="702"/>
                  </a:lnTo>
                  <a:lnTo>
                    <a:pt x="734" y="734"/>
                  </a:lnTo>
                  <a:lnTo>
                    <a:pt x="704" y="762"/>
                  </a:lnTo>
                  <a:lnTo>
                    <a:pt x="670" y="786"/>
                  </a:lnTo>
                  <a:lnTo>
                    <a:pt x="634" y="808"/>
                  </a:lnTo>
                  <a:lnTo>
                    <a:pt x="598" y="826"/>
                  </a:lnTo>
                  <a:lnTo>
                    <a:pt x="558" y="840"/>
                  </a:lnTo>
                  <a:lnTo>
                    <a:pt x="516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4" y="850"/>
                  </a:lnTo>
                  <a:lnTo>
                    <a:pt x="302" y="840"/>
                  </a:lnTo>
                  <a:lnTo>
                    <a:pt x="262" y="826"/>
                  </a:lnTo>
                  <a:lnTo>
                    <a:pt x="226" y="808"/>
                  </a:lnTo>
                  <a:lnTo>
                    <a:pt x="190" y="786"/>
                  </a:lnTo>
                  <a:lnTo>
                    <a:pt x="156" y="762"/>
                  </a:lnTo>
                  <a:lnTo>
                    <a:pt x="126" y="734"/>
                  </a:lnTo>
                  <a:lnTo>
                    <a:pt x="98" y="702"/>
                  </a:lnTo>
                  <a:lnTo>
                    <a:pt x="74" y="670"/>
                  </a:lnTo>
                  <a:lnTo>
                    <a:pt x="52" y="634"/>
                  </a:lnTo>
                  <a:lnTo>
                    <a:pt x="34" y="596"/>
                  </a:lnTo>
                  <a:lnTo>
                    <a:pt x="20" y="558"/>
                  </a:lnTo>
                  <a:lnTo>
                    <a:pt x="8" y="516"/>
                  </a:lnTo>
                  <a:lnTo>
                    <a:pt x="2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386"/>
                  </a:lnTo>
                  <a:lnTo>
                    <a:pt x="8" y="342"/>
                  </a:lnTo>
                  <a:lnTo>
                    <a:pt x="20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4" y="188"/>
                  </a:lnTo>
                  <a:lnTo>
                    <a:pt x="98" y="156"/>
                  </a:lnTo>
                  <a:lnTo>
                    <a:pt x="126" y="126"/>
                  </a:lnTo>
                  <a:lnTo>
                    <a:pt x="156" y="98"/>
                  </a:lnTo>
                  <a:lnTo>
                    <a:pt x="190" y="72"/>
                  </a:lnTo>
                  <a:lnTo>
                    <a:pt x="226" y="52"/>
                  </a:lnTo>
                  <a:lnTo>
                    <a:pt x="262" y="34"/>
                  </a:lnTo>
                  <a:lnTo>
                    <a:pt x="302" y="18"/>
                  </a:lnTo>
                  <a:lnTo>
                    <a:pt x="344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6" y="8"/>
                  </a:lnTo>
                  <a:lnTo>
                    <a:pt x="558" y="18"/>
                  </a:lnTo>
                  <a:lnTo>
                    <a:pt x="598" y="34"/>
                  </a:lnTo>
                  <a:lnTo>
                    <a:pt x="634" y="52"/>
                  </a:lnTo>
                  <a:lnTo>
                    <a:pt x="670" y="72"/>
                  </a:lnTo>
                  <a:lnTo>
                    <a:pt x="704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6" y="188"/>
                  </a:lnTo>
                  <a:lnTo>
                    <a:pt x="808" y="224"/>
                  </a:lnTo>
                  <a:lnTo>
                    <a:pt x="826" y="262"/>
                  </a:lnTo>
                  <a:lnTo>
                    <a:pt x="840" y="302"/>
                  </a:lnTo>
                  <a:lnTo>
                    <a:pt x="852" y="342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1"/>
            <p:cNvSpPr>
              <a:spLocks/>
            </p:cNvSpPr>
            <p:nvPr userDrawn="1"/>
          </p:nvSpPr>
          <p:spPr bwMode="auto">
            <a:xfrm>
              <a:off x="585788" y="684609"/>
              <a:ext cx="933450" cy="930275"/>
            </a:xfrm>
            <a:custGeom>
              <a:avLst/>
              <a:gdLst>
                <a:gd name="T0" fmla="*/ 588 w 588"/>
                <a:gd name="T1" fmla="*/ 292 h 586"/>
                <a:gd name="T2" fmla="*/ 582 w 588"/>
                <a:gd name="T3" fmla="*/ 352 h 586"/>
                <a:gd name="T4" fmla="*/ 564 w 588"/>
                <a:gd name="T5" fmla="*/ 408 h 586"/>
                <a:gd name="T6" fmla="*/ 538 w 588"/>
                <a:gd name="T7" fmla="*/ 458 h 586"/>
                <a:gd name="T8" fmla="*/ 502 w 588"/>
                <a:gd name="T9" fmla="*/ 500 h 586"/>
                <a:gd name="T10" fmla="*/ 458 w 588"/>
                <a:gd name="T11" fmla="*/ 536 h 586"/>
                <a:gd name="T12" fmla="*/ 408 w 588"/>
                <a:gd name="T13" fmla="*/ 564 h 586"/>
                <a:gd name="T14" fmla="*/ 354 w 588"/>
                <a:gd name="T15" fmla="*/ 580 h 586"/>
                <a:gd name="T16" fmla="*/ 294 w 588"/>
                <a:gd name="T17" fmla="*/ 586 h 586"/>
                <a:gd name="T18" fmla="*/ 264 w 588"/>
                <a:gd name="T19" fmla="*/ 586 h 586"/>
                <a:gd name="T20" fmla="*/ 206 w 588"/>
                <a:gd name="T21" fmla="*/ 574 h 586"/>
                <a:gd name="T22" fmla="*/ 154 w 588"/>
                <a:gd name="T23" fmla="*/ 552 h 586"/>
                <a:gd name="T24" fmla="*/ 108 w 588"/>
                <a:gd name="T25" fmla="*/ 520 h 586"/>
                <a:gd name="T26" fmla="*/ 68 w 588"/>
                <a:gd name="T27" fmla="*/ 480 h 586"/>
                <a:gd name="T28" fmla="*/ 36 w 588"/>
                <a:gd name="T29" fmla="*/ 432 h 586"/>
                <a:gd name="T30" fmla="*/ 14 w 588"/>
                <a:gd name="T31" fmla="*/ 380 h 586"/>
                <a:gd name="T32" fmla="*/ 2 w 588"/>
                <a:gd name="T33" fmla="*/ 322 h 586"/>
                <a:gd name="T34" fmla="*/ 0 w 588"/>
                <a:gd name="T35" fmla="*/ 292 h 586"/>
                <a:gd name="T36" fmla="*/ 6 w 588"/>
                <a:gd name="T37" fmla="*/ 234 h 586"/>
                <a:gd name="T38" fmla="*/ 24 w 588"/>
                <a:gd name="T39" fmla="*/ 178 h 586"/>
                <a:gd name="T40" fmla="*/ 50 w 588"/>
                <a:gd name="T41" fmla="*/ 128 h 586"/>
                <a:gd name="T42" fmla="*/ 86 w 588"/>
                <a:gd name="T43" fmla="*/ 86 h 586"/>
                <a:gd name="T44" fmla="*/ 130 w 588"/>
                <a:gd name="T45" fmla="*/ 50 h 586"/>
                <a:gd name="T46" fmla="*/ 180 w 588"/>
                <a:gd name="T47" fmla="*/ 22 h 586"/>
                <a:gd name="T48" fmla="*/ 234 w 588"/>
                <a:gd name="T49" fmla="*/ 6 h 586"/>
                <a:gd name="T50" fmla="*/ 294 w 588"/>
                <a:gd name="T51" fmla="*/ 0 h 586"/>
                <a:gd name="T52" fmla="*/ 324 w 588"/>
                <a:gd name="T53" fmla="*/ 0 h 586"/>
                <a:gd name="T54" fmla="*/ 382 w 588"/>
                <a:gd name="T55" fmla="*/ 12 h 586"/>
                <a:gd name="T56" fmla="*/ 434 w 588"/>
                <a:gd name="T57" fmla="*/ 34 h 586"/>
                <a:gd name="T58" fmla="*/ 480 w 588"/>
                <a:gd name="T59" fmla="*/ 66 h 586"/>
                <a:gd name="T60" fmla="*/ 520 w 588"/>
                <a:gd name="T61" fmla="*/ 106 h 586"/>
                <a:gd name="T62" fmla="*/ 552 w 588"/>
                <a:gd name="T63" fmla="*/ 152 h 586"/>
                <a:gd name="T64" fmla="*/ 574 w 588"/>
                <a:gd name="T65" fmla="*/ 206 h 586"/>
                <a:gd name="T66" fmla="*/ 586 w 588"/>
                <a:gd name="T67" fmla="*/ 262 h 586"/>
                <a:gd name="T68" fmla="*/ 588 w 588"/>
                <a:gd name="T69" fmla="*/ 29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586">
                  <a:moveTo>
                    <a:pt x="588" y="292"/>
                  </a:moveTo>
                  <a:lnTo>
                    <a:pt x="588" y="292"/>
                  </a:lnTo>
                  <a:lnTo>
                    <a:pt x="586" y="322"/>
                  </a:lnTo>
                  <a:lnTo>
                    <a:pt x="582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2"/>
                  </a:lnTo>
                  <a:lnTo>
                    <a:pt x="538" y="458"/>
                  </a:lnTo>
                  <a:lnTo>
                    <a:pt x="520" y="480"/>
                  </a:lnTo>
                  <a:lnTo>
                    <a:pt x="502" y="500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4" y="552"/>
                  </a:lnTo>
                  <a:lnTo>
                    <a:pt x="408" y="564"/>
                  </a:lnTo>
                  <a:lnTo>
                    <a:pt x="382" y="574"/>
                  </a:lnTo>
                  <a:lnTo>
                    <a:pt x="354" y="580"/>
                  </a:lnTo>
                  <a:lnTo>
                    <a:pt x="324" y="586"/>
                  </a:lnTo>
                  <a:lnTo>
                    <a:pt x="294" y="586"/>
                  </a:lnTo>
                  <a:lnTo>
                    <a:pt x="294" y="586"/>
                  </a:lnTo>
                  <a:lnTo>
                    <a:pt x="264" y="586"/>
                  </a:lnTo>
                  <a:lnTo>
                    <a:pt x="234" y="580"/>
                  </a:lnTo>
                  <a:lnTo>
                    <a:pt x="206" y="574"/>
                  </a:lnTo>
                  <a:lnTo>
                    <a:pt x="180" y="564"/>
                  </a:lnTo>
                  <a:lnTo>
                    <a:pt x="154" y="552"/>
                  </a:lnTo>
                  <a:lnTo>
                    <a:pt x="130" y="536"/>
                  </a:lnTo>
                  <a:lnTo>
                    <a:pt x="108" y="520"/>
                  </a:lnTo>
                  <a:lnTo>
                    <a:pt x="86" y="500"/>
                  </a:lnTo>
                  <a:lnTo>
                    <a:pt x="68" y="480"/>
                  </a:lnTo>
                  <a:lnTo>
                    <a:pt x="50" y="458"/>
                  </a:lnTo>
                  <a:lnTo>
                    <a:pt x="36" y="432"/>
                  </a:lnTo>
                  <a:lnTo>
                    <a:pt x="24" y="408"/>
                  </a:lnTo>
                  <a:lnTo>
                    <a:pt x="14" y="380"/>
                  </a:lnTo>
                  <a:lnTo>
                    <a:pt x="6" y="352"/>
                  </a:lnTo>
                  <a:lnTo>
                    <a:pt x="2" y="32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" y="262"/>
                  </a:lnTo>
                  <a:lnTo>
                    <a:pt x="6" y="234"/>
                  </a:lnTo>
                  <a:lnTo>
                    <a:pt x="14" y="206"/>
                  </a:lnTo>
                  <a:lnTo>
                    <a:pt x="24" y="178"/>
                  </a:lnTo>
                  <a:lnTo>
                    <a:pt x="36" y="152"/>
                  </a:lnTo>
                  <a:lnTo>
                    <a:pt x="50" y="128"/>
                  </a:lnTo>
                  <a:lnTo>
                    <a:pt x="68" y="106"/>
                  </a:lnTo>
                  <a:lnTo>
                    <a:pt x="86" y="86"/>
                  </a:lnTo>
                  <a:lnTo>
                    <a:pt x="108" y="66"/>
                  </a:lnTo>
                  <a:lnTo>
                    <a:pt x="130" y="50"/>
                  </a:lnTo>
                  <a:lnTo>
                    <a:pt x="154" y="34"/>
                  </a:lnTo>
                  <a:lnTo>
                    <a:pt x="180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24" y="0"/>
                  </a:lnTo>
                  <a:lnTo>
                    <a:pt x="354" y="6"/>
                  </a:lnTo>
                  <a:lnTo>
                    <a:pt x="382" y="12"/>
                  </a:lnTo>
                  <a:lnTo>
                    <a:pt x="408" y="22"/>
                  </a:lnTo>
                  <a:lnTo>
                    <a:pt x="434" y="34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2" y="86"/>
                  </a:lnTo>
                  <a:lnTo>
                    <a:pt x="520" y="106"/>
                  </a:lnTo>
                  <a:lnTo>
                    <a:pt x="538" y="128"/>
                  </a:lnTo>
                  <a:lnTo>
                    <a:pt x="552" y="152"/>
                  </a:lnTo>
                  <a:lnTo>
                    <a:pt x="564" y="178"/>
                  </a:lnTo>
                  <a:lnTo>
                    <a:pt x="574" y="206"/>
                  </a:lnTo>
                  <a:lnTo>
                    <a:pt x="582" y="234"/>
                  </a:lnTo>
                  <a:lnTo>
                    <a:pt x="586" y="262"/>
                  </a:lnTo>
                  <a:lnTo>
                    <a:pt x="588" y="292"/>
                  </a:lnTo>
                  <a:lnTo>
                    <a:pt x="588" y="292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2"/>
            <p:cNvSpPr>
              <a:spLocks/>
            </p:cNvSpPr>
            <p:nvPr userDrawn="1"/>
          </p:nvSpPr>
          <p:spPr bwMode="auto">
            <a:xfrm>
              <a:off x="817563" y="1103709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4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6 w 298"/>
                <a:gd name="T13" fmla="*/ 286 h 298"/>
                <a:gd name="T14" fmla="*/ 178 w 298"/>
                <a:gd name="T15" fmla="*/ 294 h 298"/>
                <a:gd name="T16" fmla="*/ 148 w 298"/>
                <a:gd name="T17" fmla="*/ 298 h 298"/>
                <a:gd name="T18" fmla="*/ 132 w 298"/>
                <a:gd name="T19" fmla="*/ 296 h 298"/>
                <a:gd name="T20" fmla="*/ 104 w 298"/>
                <a:gd name="T21" fmla="*/ 290 h 298"/>
                <a:gd name="T22" fmla="*/ 76 w 298"/>
                <a:gd name="T23" fmla="*/ 280 h 298"/>
                <a:gd name="T24" fmla="*/ 54 w 298"/>
                <a:gd name="T25" fmla="*/ 264 h 298"/>
                <a:gd name="T26" fmla="*/ 34 w 298"/>
                <a:gd name="T27" fmla="*/ 242 h 298"/>
                <a:gd name="T28" fmla="*/ 16 w 298"/>
                <a:gd name="T29" fmla="*/ 220 h 298"/>
                <a:gd name="T30" fmla="*/ 6 w 298"/>
                <a:gd name="T31" fmla="*/ 192 h 298"/>
                <a:gd name="T32" fmla="*/ 0 w 298"/>
                <a:gd name="T33" fmla="*/ 164 h 298"/>
                <a:gd name="T34" fmla="*/ 0 w 298"/>
                <a:gd name="T35" fmla="*/ 148 h 298"/>
                <a:gd name="T36" fmla="*/ 2 w 298"/>
                <a:gd name="T37" fmla="*/ 118 h 298"/>
                <a:gd name="T38" fmla="*/ 10 w 298"/>
                <a:gd name="T39" fmla="*/ 90 h 298"/>
                <a:gd name="T40" fmla="*/ 24 w 298"/>
                <a:gd name="T41" fmla="*/ 64 h 298"/>
                <a:gd name="T42" fmla="*/ 42 w 298"/>
                <a:gd name="T43" fmla="*/ 42 h 298"/>
                <a:gd name="T44" fmla="*/ 64 w 298"/>
                <a:gd name="T45" fmla="*/ 24 h 298"/>
                <a:gd name="T46" fmla="*/ 90 w 298"/>
                <a:gd name="T47" fmla="*/ 10 h 298"/>
                <a:gd name="T48" fmla="*/ 118 w 298"/>
                <a:gd name="T49" fmla="*/ 2 h 298"/>
                <a:gd name="T50" fmla="*/ 148 w 298"/>
                <a:gd name="T51" fmla="*/ 0 h 298"/>
                <a:gd name="T52" fmla="*/ 164 w 298"/>
                <a:gd name="T53" fmla="*/ 0 h 298"/>
                <a:gd name="T54" fmla="*/ 192 w 298"/>
                <a:gd name="T55" fmla="*/ 6 h 298"/>
                <a:gd name="T56" fmla="*/ 220 w 298"/>
                <a:gd name="T57" fmla="*/ 18 h 298"/>
                <a:gd name="T58" fmla="*/ 242 w 298"/>
                <a:gd name="T59" fmla="*/ 34 h 298"/>
                <a:gd name="T60" fmla="*/ 262 w 298"/>
                <a:gd name="T61" fmla="*/ 54 h 298"/>
                <a:gd name="T62" fmla="*/ 280 w 298"/>
                <a:gd name="T63" fmla="*/ 78 h 298"/>
                <a:gd name="T64" fmla="*/ 290 w 298"/>
                <a:gd name="T65" fmla="*/ 104 h 298"/>
                <a:gd name="T66" fmla="*/ 296 w 298"/>
                <a:gd name="T67" fmla="*/ 132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6" y="164"/>
                  </a:lnTo>
                  <a:lnTo>
                    <a:pt x="294" y="178"/>
                  </a:lnTo>
                  <a:lnTo>
                    <a:pt x="290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2" y="242"/>
                  </a:lnTo>
                  <a:lnTo>
                    <a:pt x="254" y="254"/>
                  </a:lnTo>
                  <a:lnTo>
                    <a:pt x="242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6" y="286"/>
                  </a:lnTo>
                  <a:lnTo>
                    <a:pt x="192" y="290"/>
                  </a:lnTo>
                  <a:lnTo>
                    <a:pt x="178" y="294"/>
                  </a:lnTo>
                  <a:lnTo>
                    <a:pt x="164" y="296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32" y="296"/>
                  </a:lnTo>
                  <a:lnTo>
                    <a:pt x="118" y="294"/>
                  </a:lnTo>
                  <a:lnTo>
                    <a:pt x="104" y="290"/>
                  </a:lnTo>
                  <a:lnTo>
                    <a:pt x="90" y="286"/>
                  </a:lnTo>
                  <a:lnTo>
                    <a:pt x="76" y="280"/>
                  </a:lnTo>
                  <a:lnTo>
                    <a:pt x="64" y="272"/>
                  </a:lnTo>
                  <a:lnTo>
                    <a:pt x="54" y="264"/>
                  </a:lnTo>
                  <a:lnTo>
                    <a:pt x="42" y="254"/>
                  </a:lnTo>
                  <a:lnTo>
                    <a:pt x="34" y="242"/>
                  </a:lnTo>
                  <a:lnTo>
                    <a:pt x="24" y="232"/>
                  </a:lnTo>
                  <a:lnTo>
                    <a:pt x="16" y="220"/>
                  </a:lnTo>
                  <a:lnTo>
                    <a:pt x="10" y="206"/>
                  </a:lnTo>
                  <a:lnTo>
                    <a:pt x="6" y="192"/>
                  </a:lnTo>
                  <a:lnTo>
                    <a:pt x="2" y="178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0" y="90"/>
                  </a:lnTo>
                  <a:lnTo>
                    <a:pt x="16" y="78"/>
                  </a:lnTo>
                  <a:lnTo>
                    <a:pt x="24" y="64"/>
                  </a:lnTo>
                  <a:lnTo>
                    <a:pt x="34" y="54"/>
                  </a:lnTo>
                  <a:lnTo>
                    <a:pt x="42" y="42"/>
                  </a:lnTo>
                  <a:lnTo>
                    <a:pt x="54" y="34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90" y="10"/>
                  </a:lnTo>
                  <a:lnTo>
                    <a:pt x="104" y="6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8" y="2"/>
                  </a:lnTo>
                  <a:lnTo>
                    <a:pt x="192" y="6"/>
                  </a:lnTo>
                  <a:lnTo>
                    <a:pt x="206" y="10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2" y="34"/>
                  </a:lnTo>
                  <a:lnTo>
                    <a:pt x="254" y="42"/>
                  </a:lnTo>
                  <a:lnTo>
                    <a:pt x="262" y="54"/>
                  </a:lnTo>
                  <a:lnTo>
                    <a:pt x="272" y="64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0" y="104"/>
                  </a:lnTo>
                  <a:lnTo>
                    <a:pt x="294" y="118"/>
                  </a:lnTo>
                  <a:lnTo>
                    <a:pt x="296" y="132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3"/>
            <p:cNvSpPr>
              <a:spLocks noChangeArrowheads="1"/>
            </p:cNvSpPr>
            <p:nvPr userDrawn="1"/>
          </p:nvSpPr>
          <p:spPr bwMode="auto">
            <a:xfrm>
              <a:off x="827088" y="4812109"/>
              <a:ext cx="47625" cy="2073275"/>
            </a:xfrm>
            <a:prstGeom prst="rect">
              <a:avLst/>
            </a:pr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24"/>
            <p:cNvSpPr>
              <a:spLocks noChangeArrowheads="1"/>
            </p:cNvSpPr>
            <p:nvPr userDrawn="1"/>
          </p:nvSpPr>
          <p:spPr bwMode="auto">
            <a:xfrm>
              <a:off x="493713" y="5726509"/>
              <a:ext cx="28575" cy="1158875"/>
            </a:xfrm>
            <a:prstGeom prst="rect">
              <a:avLst/>
            </a:pr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5"/>
            <p:cNvSpPr>
              <a:spLocks/>
            </p:cNvSpPr>
            <p:nvPr userDrawn="1"/>
          </p:nvSpPr>
          <p:spPr bwMode="auto">
            <a:xfrm>
              <a:off x="458788" y="4504134"/>
              <a:ext cx="749300" cy="749300"/>
            </a:xfrm>
            <a:custGeom>
              <a:avLst/>
              <a:gdLst>
                <a:gd name="T0" fmla="*/ 472 w 472"/>
                <a:gd name="T1" fmla="*/ 236 h 472"/>
                <a:gd name="T2" fmla="*/ 468 w 472"/>
                <a:gd name="T3" fmla="*/ 284 h 472"/>
                <a:gd name="T4" fmla="*/ 454 w 472"/>
                <a:gd name="T5" fmla="*/ 328 h 472"/>
                <a:gd name="T6" fmla="*/ 432 w 472"/>
                <a:gd name="T7" fmla="*/ 368 h 472"/>
                <a:gd name="T8" fmla="*/ 404 w 472"/>
                <a:gd name="T9" fmla="*/ 404 h 472"/>
                <a:gd name="T10" fmla="*/ 368 w 472"/>
                <a:gd name="T11" fmla="*/ 432 h 472"/>
                <a:gd name="T12" fmla="*/ 328 w 472"/>
                <a:gd name="T13" fmla="*/ 454 h 472"/>
                <a:gd name="T14" fmla="*/ 284 w 472"/>
                <a:gd name="T15" fmla="*/ 468 h 472"/>
                <a:gd name="T16" fmla="*/ 236 w 472"/>
                <a:gd name="T17" fmla="*/ 472 h 472"/>
                <a:gd name="T18" fmla="*/ 212 w 472"/>
                <a:gd name="T19" fmla="*/ 472 h 472"/>
                <a:gd name="T20" fmla="*/ 166 w 472"/>
                <a:gd name="T21" fmla="*/ 462 h 472"/>
                <a:gd name="T22" fmla="*/ 124 w 472"/>
                <a:gd name="T23" fmla="*/ 444 h 472"/>
                <a:gd name="T24" fmla="*/ 86 w 472"/>
                <a:gd name="T25" fmla="*/ 418 h 472"/>
                <a:gd name="T26" fmla="*/ 54 w 472"/>
                <a:gd name="T27" fmla="*/ 386 h 472"/>
                <a:gd name="T28" fmla="*/ 30 w 472"/>
                <a:gd name="T29" fmla="*/ 348 h 472"/>
                <a:gd name="T30" fmla="*/ 12 w 472"/>
                <a:gd name="T31" fmla="*/ 306 h 472"/>
                <a:gd name="T32" fmla="*/ 2 w 472"/>
                <a:gd name="T33" fmla="*/ 260 h 472"/>
                <a:gd name="T34" fmla="*/ 0 w 472"/>
                <a:gd name="T35" fmla="*/ 236 h 472"/>
                <a:gd name="T36" fmla="*/ 6 w 472"/>
                <a:gd name="T37" fmla="*/ 188 h 472"/>
                <a:gd name="T38" fmla="*/ 20 w 472"/>
                <a:gd name="T39" fmla="*/ 144 h 472"/>
                <a:gd name="T40" fmla="*/ 40 w 472"/>
                <a:gd name="T41" fmla="*/ 104 h 472"/>
                <a:gd name="T42" fmla="*/ 70 w 472"/>
                <a:gd name="T43" fmla="*/ 70 h 472"/>
                <a:gd name="T44" fmla="*/ 104 w 472"/>
                <a:gd name="T45" fmla="*/ 40 h 472"/>
                <a:gd name="T46" fmla="*/ 144 w 472"/>
                <a:gd name="T47" fmla="*/ 20 h 472"/>
                <a:gd name="T48" fmla="*/ 188 w 472"/>
                <a:gd name="T49" fmla="*/ 6 h 472"/>
                <a:gd name="T50" fmla="*/ 236 w 472"/>
                <a:gd name="T51" fmla="*/ 0 h 472"/>
                <a:gd name="T52" fmla="*/ 260 w 472"/>
                <a:gd name="T53" fmla="*/ 2 h 472"/>
                <a:gd name="T54" fmla="*/ 306 w 472"/>
                <a:gd name="T55" fmla="*/ 12 h 472"/>
                <a:gd name="T56" fmla="*/ 348 w 472"/>
                <a:gd name="T57" fmla="*/ 30 h 472"/>
                <a:gd name="T58" fmla="*/ 386 w 472"/>
                <a:gd name="T59" fmla="*/ 54 h 472"/>
                <a:gd name="T60" fmla="*/ 418 w 472"/>
                <a:gd name="T61" fmla="*/ 86 h 472"/>
                <a:gd name="T62" fmla="*/ 444 w 472"/>
                <a:gd name="T63" fmla="*/ 124 h 472"/>
                <a:gd name="T64" fmla="*/ 462 w 472"/>
                <a:gd name="T65" fmla="*/ 166 h 472"/>
                <a:gd name="T66" fmla="*/ 472 w 472"/>
                <a:gd name="T67" fmla="*/ 212 h 472"/>
                <a:gd name="T68" fmla="*/ 472 w 472"/>
                <a:gd name="T69" fmla="*/ 23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2" h="472">
                  <a:moveTo>
                    <a:pt x="472" y="236"/>
                  </a:moveTo>
                  <a:lnTo>
                    <a:pt x="472" y="236"/>
                  </a:lnTo>
                  <a:lnTo>
                    <a:pt x="472" y="260"/>
                  </a:lnTo>
                  <a:lnTo>
                    <a:pt x="468" y="284"/>
                  </a:lnTo>
                  <a:lnTo>
                    <a:pt x="462" y="306"/>
                  </a:lnTo>
                  <a:lnTo>
                    <a:pt x="454" y="328"/>
                  </a:lnTo>
                  <a:lnTo>
                    <a:pt x="444" y="348"/>
                  </a:lnTo>
                  <a:lnTo>
                    <a:pt x="432" y="368"/>
                  </a:lnTo>
                  <a:lnTo>
                    <a:pt x="418" y="386"/>
                  </a:lnTo>
                  <a:lnTo>
                    <a:pt x="404" y="404"/>
                  </a:lnTo>
                  <a:lnTo>
                    <a:pt x="386" y="418"/>
                  </a:lnTo>
                  <a:lnTo>
                    <a:pt x="368" y="432"/>
                  </a:lnTo>
                  <a:lnTo>
                    <a:pt x="348" y="444"/>
                  </a:lnTo>
                  <a:lnTo>
                    <a:pt x="328" y="454"/>
                  </a:lnTo>
                  <a:lnTo>
                    <a:pt x="306" y="462"/>
                  </a:lnTo>
                  <a:lnTo>
                    <a:pt x="284" y="468"/>
                  </a:lnTo>
                  <a:lnTo>
                    <a:pt x="260" y="472"/>
                  </a:lnTo>
                  <a:lnTo>
                    <a:pt x="236" y="472"/>
                  </a:lnTo>
                  <a:lnTo>
                    <a:pt x="236" y="472"/>
                  </a:lnTo>
                  <a:lnTo>
                    <a:pt x="212" y="472"/>
                  </a:lnTo>
                  <a:lnTo>
                    <a:pt x="188" y="468"/>
                  </a:lnTo>
                  <a:lnTo>
                    <a:pt x="166" y="462"/>
                  </a:lnTo>
                  <a:lnTo>
                    <a:pt x="144" y="454"/>
                  </a:lnTo>
                  <a:lnTo>
                    <a:pt x="124" y="444"/>
                  </a:lnTo>
                  <a:lnTo>
                    <a:pt x="104" y="432"/>
                  </a:lnTo>
                  <a:lnTo>
                    <a:pt x="86" y="418"/>
                  </a:lnTo>
                  <a:lnTo>
                    <a:pt x="70" y="404"/>
                  </a:lnTo>
                  <a:lnTo>
                    <a:pt x="54" y="386"/>
                  </a:lnTo>
                  <a:lnTo>
                    <a:pt x="40" y="368"/>
                  </a:lnTo>
                  <a:lnTo>
                    <a:pt x="30" y="348"/>
                  </a:lnTo>
                  <a:lnTo>
                    <a:pt x="20" y="328"/>
                  </a:lnTo>
                  <a:lnTo>
                    <a:pt x="12" y="306"/>
                  </a:lnTo>
                  <a:lnTo>
                    <a:pt x="6" y="284"/>
                  </a:lnTo>
                  <a:lnTo>
                    <a:pt x="2" y="26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2" y="212"/>
                  </a:lnTo>
                  <a:lnTo>
                    <a:pt x="6" y="188"/>
                  </a:lnTo>
                  <a:lnTo>
                    <a:pt x="12" y="166"/>
                  </a:lnTo>
                  <a:lnTo>
                    <a:pt x="20" y="144"/>
                  </a:lnTo>
                  <a:lnTo>
                    <a:pt x="30" y="124"/>
                  </a:lnTo>
                  <a:lnTo>
                    <a:pt x="40" y="104"/>
                  </a:lnTo>
                  <a:lnTo>
                    <a:pt x="54" y="86"/>
                  </a:lnTo>
                  <a:lnTo>
                    <a:pt x="70" y="70"/>
                  </a:lnTo>
                  <a:lnTo>
                    <a:pt x="86" y="54"/>
                  </a:lnTo>
                  <a:lnTo>
                    <a:pt x="104" y="40"/>
                  </a:lnTo>
                  <a:lnTo>
                    <a:pt x="124" y="30"/>
                  </a:lnTo>
                  <a:lnTo>
                    <a:pt x="144" y="20"/>
                  </a:lnTo>
                  <a:lnTo>
                    <a:pt x="166" y="12"/>
                  </a:lnTo>
                  <a:lnTo>
                    <a:pt x="188" y="6"/>
                  </a:lnTo>
                  <a:lnTo>
                    <a:pt x="212" y="2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60" y="2"/>
                  </a:lnTo>
                  <a:lnTo>
                    <a:pt x="284" y="6"/>
                  </a:lnTo>
                  <a:lnTo>
                    <a:pt x="306" y="12"/>
                  </a:lnTo>
                  <a:lnTo>
                    <a:pt x="328" y="20"/>
                  </a:lnTo>
                  <a:lnTo>
                    <a:pt x="348" y="30"/>
                  </a:lnTo>
                  <a:lnTo>
                    <a:pt x="368" y="40"/>
                  </a:lnTo>
                  <a:lnTo>
                    <a:pt x="386" y="54"/>
                  </a:lnTo>
                  <a:lnTo>
                    <a:pt x="404" y="70"/>
                  </a:lnTo>
                  <a:lnTo>
                    <a:pt x="418" y="86"/>
                  </a:lnTo>
                  <a:lnTo>
                    <a:pt x="432" y="104"/>
                  </a:lnTo>
                  <a:lnTo>
                    <a:pt x="444" y="124"/>
                  </a:lnTo>
                  <a:lnTo>
                    <a:pt x="454" y="144"/>
                  </a:lnTo>
                  <a:lnTo>
                    <a:pt x="462" y="166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2" y="236"/>
                  </a:lnTo>
                  <a:lnTo>
                    <a:pt x="472" y="236"/>
                  </a:lnTo>
                  <a:close/>
                </a:path>
              </a:pathLst>
            </a:cu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6"/>
            <p:cNvSpPr>
              <a:spLocks/>
            </p:cNvSpPr>
            <p:nvPr userDrawn="1"/>
          </p:nvSpPr>
          <p:spPr bwMode="auto">
            <a:xfrm>
              <a:off x="579438" y="4704159"/>
              <a:ext cx="511175" cy="514350"/>
            </a:xfrm>
            <a:custGeom>
              <a:avLst/>
              <a:gdLst>
                <a:gd name="T0" fmla="*/ 322 w 322"/>
                <a:gd name="T1" fmla="*/ 162 h 324"/>
                <a:gd name="T2" fmla="*/ 318 w 322"/>
                <a:gd name="T3" fmla="*/ 194 h 324"/>
                <a:gd name="T4" fmla="*/ 308 w 322"/>
                <a:gd name="T5" fmla="*/ 224 h 324"/>
                <a:gd name="T6" fmla="*/ 294 w 322"/>
                <a:gd name="T7" fmla="*/ 252 h 324"/>
                <a:gd name="T8" fmla="*/ 274 w 322"/>
                <a:gd name="T9" fmla="*/ 276 h 324"/>
                <a:gd name="T10" fmla="*/ 250 w 322"/>
                <a:gd name="T11" fmla="*/ 296 h 324"/>
                <a:gd name="T12" fmla="*/ 224 w 322"/>
                <a:gd name="T13" fmla="*/ 310 h 324"/>
                <a:gd name="T14" fmla="*/ 192 w 322"/>
                <a:gd name="T15" fmla="*/ 320 h 324"/>
                <a:gd name="T16" fmla="*/ 160 w 322"/>
                <a:gd name="T17" fmla="*/ 324 h 324"/>
                <a:gd name="T18" fmla="*/ 144 w 322"/>
                <a:gd name="T19" fmla="*/ 322 h 324"/>
                <a:gd name="T20" fmla="*/ 112 w 322"/>
                <a:gd name="T21" fmla="*/ 316 h 324"/>
                <a:gd name="T22" fmla="*/ 84 w 322"/>
                <a:gd name="T23" fmla="*/ 304 h 324"/>
                <a:gd name="T24" fmla="*/ 58 w 322"/>
                <a:gd name="T25" fmla="*/ 286 h 324"/>
                <a:gd name="T26" fmla="*/ 36 w 322"/>
                <a:gd name="T27" fmla="*/ 264 h 324"/>
                <a:gd name="T28" fmla="*/ 18 w 322"/>
                <a:gd name="T29" fmla="*/ 238 h 324"/>
                <a:gd name="T30" fmla="*/ 6 w 322"/>
                <a:gd name="T31" fmla="*/ 210 h 324"/>
                <a:gd name="T32" fmla="*/ 0 w 322"/>
                <a:gd name="T33" fmla="*/ 178 h 324"/>
                <a:gd name="T34" fmla="*/ 0 w 322"/>
                <a:gd name="T35" fmla="*/ 162 h 324"/>
                <a:gd name="T36" fmla="*/ 2 w 322"/>
                <a:gd name="T37" fmla="*/ 130 h 324"/>
                <a:gd name="T38" fmla="*/ 12 w 322"/>
                <a:gd name="T39" fmla="*/ 100 h 324"/>
                <a:gd name="T40" fmla="*/ 26 w 322"/>
                <a:gd name="T41" fmla="*/ 72 h 324"/>
                <a:gd name="T42" fmla="*/ 46 w 322"/>
                <a:gd name="T43" fmla="*/ 48 h 324"/>
                <a:gd name="T44" fmla="*/ 70 w 322"/>
                <a:gd name="T45" fmla="*/ 28 h 324"/>
                <a:gd name="T46" fmla="*/ 98 w 322"/>
                <a:gd name="T47" fmla="*/ 14 h 324"/>
                <a:gd name="T48" fmla="*/ 128 w 322"/>
                <a:gd name="T49" fmla="*/ 4 h 324"/>
                <a:gd name="T50" fmla="*/ 160 w 322"/>
                <a:gd name="T51" fmla="*/ 0 h 324"/>
                <a:gd name="T52" fmla="*/ 176 w 322"/>
                <a:gd name="T53" fmla="*/ 2 h 324"/>
                <a:gd name="T54" fmla="*/ 208 w 322"/>
                <a:gd name="T55" fmla="*/ 8 h 324"/>
                <a:gd name="T56" fmla="*/ 238 w 322"/>
                <a:gd name="T57" fmla="*/ 20 h 324"/>
                <a:gd name="T58" fmla="*/ 262 w 322"/>
                <a:gd name="T59" fmla="*/ 38 h 324"/>
                <a:gd name="T60" fmla="*/ 284 w 322"/>
                <a:gd name="T61" fmla="*/ 60 h 324"/>
                <a:gd name="T62" fmla="*/ 302 w 322"/>
                <a:gd name="T63" fmla="*/ 86 h 324"/>
                <a:gd name="T64" fmla="*/ 314 w 322"/>
                <a:gd name="T65" fmla="*/ 114 h 324"/>
                <a:gd name="T66" fmla="*/ 320 w 322"/>
                <a:gd name="T67" fmla="*/ 146 h 324"/>
                <a:gd name="T68" fmla="*/ 322 w 322"/>
                <a:gd name="T69" fmla="*/ 16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2" h="324">
                  <a:moveTo>
                    <a:pt x="322" y="162"/>
                  </a:moveTo>
                  <a:lnTo>
                    <a:pt x="322" y="162"/>
                  </a:lnTo>
                  <a:lnTo>
                    <a:pt x="320" y="178"/>
                  </a:lnTo>
                  <a:lnTo>
                    <a:pt x="318" y="194"/>
                  </a:lnTo>
                  <a:lnTo>
                    <a:pt x="314" y="210"/>
                  </a:lnTo>
                  <a:lnTo>
                    <a:pt x="308" y="224"/>
                  </a:lnTo>
                  <a:lnTo>
                    <a:pt x="302" y="238"/>
                  </a:lnTo>
                  <a:lnTo>
                    <a:pt x="294" y="252"/>
                  </a:lnTo>
                  <a:lnTo>
                    <a:pt x="284" y="264"/>
                  </a:lnTo>
                  <a:lnTo>
                    <a:pt x="274" y="276"/>
                  </a:lnTo>
                  <a:lnTo>
                    <a:pt x="262" y="286"/>
                  </a:lnTo>
                  <a:lnTo>
                    <a:pt x="250" y="296"/>
                  </a:lnTo>
                  <a:lnTo>
                    <a:pt x="238" y="304"/>
                  </a:lnTo>
                  <a:lnTo>
                    <a:pt x="224" y="310"/>
                  </a:lnTo>
                  <a:lnTo>
                    <a:pt x="208" y="316"/>
                  </a:lnTo>
                  <a:lnTo>
                    <a:pt x="192" y="320"/>
                  </a:lnTo>
                  <a:lnTo>
                    <a:pt x="176" y="322"/>
                  </a:lnTo>
                  <a:lnTo>
                    <a:pt x="160" y="324"/>
                  </a:lnTo>
                  <a:lnTo>
                    <a:pt x="160" y="324"/>
                  </a:lnTo>
                  <a:lnTo>
                    <a:pt x="144" y="322"/>
                  </a:lnTo>
                  <a:lnTo>
                    <a:pt x="128" y="320"/>
                  </a:lnTo>
                  <a:lnTo>
                    <a:pt x="112" y="316"/>
                  </a:lnTo>
                  <a:lnTo>
                    <a:pt x="98" y="310"/>
                  </a:lnTo>
                  <a:lnTo>
                    <a:pt x="84" y="304"/>
                  </a:lnTo>
                  <a:lnTo>
                    <a:pt x="70" y="296"/>
                  </a:lnTo>
                  <a:lnTo>
                    <a:pt x="58" y="286"/>
                  </a:lnTo>
                  <a:lnTo>
                    <a:pt x="46" y="276"/>
                  </a:lnTo>
                  <a:lnTo>
                    <a:pt x="36" y="264"/>
                  </a:lnTo>
                  <a:lnTo>
                    <a:pt x="26" y="252"/>
                  </a:lnTo>
                  <a:lnTo>
                    <a:pt x="18" y="238"/>
                  </a:lnTo>
                  <a:lnTo>
                    <a:pt x="12" y="224"/>
                  </a:lnTo>
                  <a:lnTo>
                    <a:pt x="6" y="210"/>
                  </a:lnTo>
                  <a:lnTo>
                    <a:pt x="2" y="194"/>
                  </a:lnTo>
                  <a:lnTo>
                    <a:pt x="0" y="178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46"/>
                  </a:lnTo>
                  <a:lnTo>
                    <a:pt x="2" y="130"/>
                  </a:lnTo>
                  <a:lnTo>
                    <a:pt x="6" y="114"/>
                  </a:lnTo>
                  <a:lnTo>
                    <a:pt x="12" y="100"/>
                  </a:lnTo>
                  <a:lnTo>
                    <a:pt x="18" y="86"/>
                  </a:lnTo>
                  <a:lnTo>
                    <a:pt x="26" y="72"/>
                  </a:lnTo>
                  <a:lnTo>
                    <a:pt x="36" y="60"/>
                  </a:lnTo>
                  <a:lnTo>
                    <a:pt x="46" y="48"/>
                  </a:lnTo>
                  <a:lnTo>
                    <a:pt x="58" y="38"/>
                  </a:lnTo>
                  <a:lnTo>
                    <a:pt x="70" y="28"/>
                  </a:lnTo>
                  <a:lnTo>
                    <a:pt x="84" y="20"/>
                  </a:lnTo>
                  <a:lnTo>
                    <a:pt x="98" y="14"/>
                  </a:lnTo>
                  <a:lnTo>
                    <a:pt x="112" y="8"/>
                  </a:lnTo>
                  <a:lnTo>
                    <a:pt x="128" y="4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2" y="4"/>
                  </a:lnTo>
                  <a:lnTo>
                    <a:pt x="208" y="8"/>
                  </a:lnTo>
                  <a:lnTo>
                    <a:pt x="224" y="14"/>
                  </a:lnTo>
                  <a:lnTo>
                    <a:pt x="238" y="20"/>
                  </a:lnTo>
                  <a:lnTo>
                    <a:pt x="250" y="28"/>
                  </a:lnTo>
                  <a:lnTo>
                    <a:pt x="262" y="38"/>
                  </a:lnTo>
                  <a:lnTo>
                    <a:pt x="274" y="48"/>
                  </a:lnTo>
                  <a:lnTo>
                    <a:pt x="284" y="60"/>
                  </a:lnTo>
                  <a:lnTo>
                    <a:pt x="294" y="72"/>
                  </a:lnTo>
                  <a:lnTo>
                    <a:pt x="302" y="86"/>
                  </a:lnTo>
                  <a:lnTo>
                    <a:pt x="308" y="100"/>
                  </a:lnTo>
                  <a:lnTo>
                    <a:pt x="314" y="114"/>
                  </a:lnTo>
                  <a:lnTo>
                    <a:pt x="318" y="130"/>
                  </a:lnTo>
                  <a:lnTo>
                    <a:pt x="320" y="146"/>
                  </a:lnTo>
                  <a:lnTo>
                    <a:pt x="322" y="162"/>
                  </a:lnTo>
                  <a:lnTo>
                    <a:pt x="322" y="162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7"/>
            <p:cNvSpPr>
              <a:spLocks/>
            </p:cNvSpPr>
            <p:nvPr userDrawn="1"/>
          </p:nvSpPr>
          <p:spPr bwMode="auto">
            <a:xfrm>
              <a:off x="703263" y="4935934"/>
              <a:ext cx="260350" cy="260350"/>
            </a:xfrm>
            <a:custGeom>
              <a:avLst/>
              <a:gdLst>
                <a:gd name="T0" fmla="*/ 164 w 164"/>
                <a:gd name="T1" fmla="*/ 82 h 164"/>
                <a:gd name="T2" fmla="*/ 164 w 164"/>
                <a:gd name="T3" fmla="*/ 82 h 164"/>
                <a:gd name="T4" fmla="*/ 162 w 164"/>
                <a:gd name="T5" fmla="*/ 98 h 164"/>
                <a:gd name="T6" fmla="*/ 158 w 164"/>
                <a:gd name="T7" fmla="*/ 114 h 164"/>
                <a:gd name="T8" fmla="*/ 150 w 164"/>
                <a:gd name="T9" fmla="*/ 128 h 164"/>
                <a:gd name="T10" fmla="*/ 140 w 164"/>
                <a:gd name="T11" fmla="*/ 140 h 164"/>
                <a:gd name="T12" fmla="*/ 128 w 164"/>
                <a:gd name="T13" fmla="*/ 150 h 164"/>
                <a:gd name="T14" fmla="*/ 114 w 164"/>
                <a:gd name="T15" fmla="*/ 156 h 164"/>
                <a:gd name="T16" fmla="*/ 98 w 164"/>
                <a:gd name="T17" fmla="*/ 162 h 164"/>
                <a:gd name="T18" fmla="*/ 82 w 164"/>
                <a:gd name="T19" fmla="*/ 164 h 164"/>
                <a:gd name="T20" fmla="*/ 82 w 164"/>
                <a:gd name="T21" fmla="*/ 164 h 164"/>
                <a:gd name="T22" fmla="*/ 66 w 164"/>
                <a:gd name="T23" fmla="*/ 162 h 164"/>
                <a:gd name="T24" fmla="*/ 50 w 164"/>
                <a:gd name="T25" fmla="*/ 156 h 164"/>
                <a:gd name="T26" fmla="*/ 36 w 164"/>
                <a:gd name="T27" fmla="*/ 150 h 164"/>
                <a:gd name="T28" fmla="*/ 24 w 164"/>
                <a:gd name="T29" fmla="*/ 140 h 164"/>
                <a:gd name="T30" fmla="*/ 14 w 164"/>
                <a:gd name="T31" fmla="*/ 128 h 164"/>
                <a:gd name="T32" fmla="*/ 8 w 164"/>
                <a:gd name="T33" fmla="*/ 114 h 164"/>
                <a:gd name="T34" fmla="*/ 2 w 164"/>
                <a:gd name="T35" fmla="*/ 98 h 164"/>
                <a:gd name="T36" fmla="*/ 0 w 164"/>
                <a:gd name="T37" fmla="*/ 82 h 164"/>
                <a:gd name="T38" fmla="*/ 0 w 164"/>
                <a:gd name="T39" fmla="*/ 82 h 164"/>
                <a:gd name="T40" fmla="*/ 2 w 164"/>
                <a:gd name="T41" fmla="*/ 64 h 164"/>
                <a:gd name="T42" fmla="*/ 8 w 164"/>
                <a:gd name="T43" fmla="*/ 50 h 164"/>
                <a:gd name="T44" fmla="*/ 14 w 164"/>
                <a:gd name="T45" fmla="*/ 36 h 164"/>
                <a:gd name="T46" fmla="*/ 24 w 164"/>
                <a:gd name="T47" fmla="*/ 24 h 164"/>
                <a:gd name="T48" fmla="*/ 36 w 164"/>
                <a:gd name="T49" fmla="*/ 14 h 164"/>
                <a:gd name="T50" fmla="*/ 50 w 164"/>
                <a:gd name="T51" fmla="*/ 6 h 164"/>
                <a:gd name="T52" fmla="*/ 66 w 164"/>
                <a:gd name="T53" fmla="*/ 2 h 164"/>
                <a:gd name="T54" fmla="*/ 82 w 164"/>
                <a:gd name="T55" fmla="*/ 0 h 164"/>
                <a:gd name="T56" fmla="*/ 82 w 164"/>
                <a:gd name="T57" fmla="*/ 0 h 164"/>
                <a:gd name="T58" fmla="*/ 98 w 164"/>
                <a:gd name="T59" fmla="*/ 2 h 164"/>
                <a:gd name="T60" fmla="*/ 114 w 164"/>
                <a:gd name="T61" fmla="*/ 6 h 164"/>
                <a:gd name="T62" fmla="*/ 128 w 164"/>
                <a:gd name="T63" fmla="*/ 14 h 164"/>
                <a:gd name="T64" fmla="*/ 140 w 164"/>
                <a:gd name="T65" fmla="*/ 24 h 164"/>
                <a:gd name="T66" fmla="*/ 150 w 164"/>
                <a:gd name="T67" fmla="*/ 36 h 164"/>
                <a:gd name="T68" fmla="*/ 158 w 164"/>
                <a:gd name="T69" fmla="*/ 50 h 164"/>
                <a:gd name="T70" fmla="*/ 162 w 164"/>
                <a:gd name="T71" fmla="*/ 64 h 164"/>
                <a:gd name="T72" fmla="*/ 164 w 164"/>
                <a:gd name="T73" fmla="*/ 82 h 164"/>
                <a:gd name="T74" fmla="*/ 164 w 164"/>
                <a:gd name="T75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164" y="82"/>
                  </a:lnTo>
                  <a:lnTo>
                    <a:pt x="162" y="98"/>
                  </a:lnTo>
                  <a:lnTo>
                    <a:pt x="158" y="114"/>
                  </a:lnTo>
                  <a:lnTo>
                    <a:pt x="150" y="128"/>
                  </a:lnTo>
                  <a:lnTo>
                    <a:pt x="140" y="140"/>
                  </a:lnTo>
                  <a:lnTo>
                    <a:pt x="128" y="150"/>
                  </a:lnTo>
                  <a:lnTo>
                    <a:pt x="114" y="156"/>
                  </a:lnTo>
                  <a:lnTo>
                    <a:pt x="98" y="162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66" y="162"/>
                  </a:lnTo>
                  <a:lnTo>
                    <a:pt x="50" y="156"/>
                  </a:lnTo>
                  <a:lnTo>
                    <a:pt x="36" y="150"/>
                  </a:lnTo>
                  <a:lnTo>
                    <a:pt x="24" y="140"/>
                  </a:lnTo>
                  <a:lnTo>
                    <a:pt x="14" y="128"/>
                  </a:lnTo>
                  <a:lnTo>
                    <a:pt x="8" y="114"/>
                  </a:lnTo>
                  <a:lnTo>
                    <a:pt x="2" y="9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64"/>
                  </a:lnTo>
                  <a:lnTo>
                    <a:pt x="8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6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8" y="50"/>
                  </a:lnTo>
                  <a:lnTo>
                    <a:pt x="162" y="64"/>
                  </a:lnTo>
                  <a:lnTo>
                    <a:pt x="164" y="82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8"/>
            <p:cNvSpPr>
              <a:spLocks/>
            </p:cNvSpPr>
            <p:nvPr userDrawn="1"/>
          </p:nvSpPr>
          <p:spPr bwMode="auto">
            <a:xfrm>
              <a:off x="334963" y="5561409"/>
              <a:ext cx="349250" cy="349250"/>
            </a:xfrm>
            <a:custGeom>
              <a:avLst/>
              <a:gdLst>
                <a:gd name="T0" fmla="*/ 220 w 220"/>
                <a:gd name="T1" fmla="*/ 110 h 220"/>
                <a:gd name="T2" fmla="*/ 220 w 220"/>
                <a:gd name="T3" fmla="*/ 110 h 220"/>
                <a:gd name="T4" fmla="*/ 218 w 220"/>
                <a:gd name="T5" fmla="*/ 132 h 220"/>
                <a:gd name="T6" fmla="*/ 212 w 220"/>
                <a:gd name="T7" fmla="*/ 154 h 220"/>
                <a:gd name="T8" fmla="*/ 202 w 220"/>
                <a:gd name="T9" fmla="*/ 172 h 220"/>
                <a:gd name="T10" fmla="*/ 188 w 220"/>
                <a:gd name="T11" fmla="*/ 188 h 220"/>
                <a:gd name="T12" fmla="*/ 172 w 220"/>
                <a:gd name="T13" fmla="*/ 202 h 220"/>
                <a:gd name="T14" fmla="*/ 154 w 220"/>
                <a:gd name="T15" fmla="*/ 212 h 220"/>
                <a:gd name="T16" fmla="*/ 132 w 220"/>
                <a:gd name="T17" fmla="*/ 218 h 220"/>
                <a:gd name="T18" fmla="*/ 110 w 220"/>
                <a:gd name="T19" fmla="*/ 220 h 220"/>
                <a:gd name="T20" fmla="*/ 110 w 220"/>
                <a:gd name="T21" fmla="*/ 220 h 220"/>
                <a:gd name="T22" fmla="*/ 88 w 220"/>
                <a:gd name="T23" fmla="*/ 218 h 220"/>
                <a:gd name="T24" fmla="*/ 68 w 220"/>
                <a:gd name="T25" fmla="*/ 212 h 220"/>
                <a:gd name="T26" fmla="*/ 50 w 220"/>
                <a:gd name="T27" fmla="*/ 202 h 220"/>
                <a:gd name="T28" fmla="*/ 32 w 220"/>
                <a:gd name="T29" fmla="*/ 188 h 220"/>
                <a:gd name="T30" fmla="*/ 20 w 220"/>
                <a:gd name="T31" fmla="*/ 172 h 220"/>
                <a:gd name="T32" fmla="*/ 10 w 220"/>
                <a:gd name="T33" fmla="*/ 154 h 220"/>
                <a:gd name="T34" fmla="*/ 2 w 220"/>
                <a:gd name="T35" fmla="*/ 132 h 220"/>
                <a:gd name="T36" fmla="*/ 0 w 220"/>
                <a:gd name="T37" fmla="*/ 110 h 220"/>
                <a:gd name="T38" fmla="*/ 0 w 220"/>
                <a:gd name="T39" fmla="*/ 110 h 220"/>
                <a:gd name="T40" fmla="*/ 2 w 220"/>
                <a:gd name="T41" fmla="*/ 88 h 220"/>
                <a:gd name="T42" fmla="*/ 10 w 220"/>
                <a:gd name="T43" fmla="*/ 68 h 220"/>
                <a:gd name="T44" fmla="*/ 20 w 220"/>
                <a:gd name="T45" fmla="*/ 50 h 220"/>
                <a:gd name="T46" fmla="*/ 32 w 220"/>
                <a:gd name="T47" fmla="*/ 32 h 220"/>
                <a:gd name="T48" fmla="*/ 50 w 220"/>
                <a:gd name="T49" fmla="*/ 20 h 220"/>
                <a:gd name="T50" fmla="*/ 68 w 220"/>
                <a:gd name="T51" fmla="*/ 10 h 220"/>
                <a:gd name="T52" fmla="*/ 88 w 220"/>
                <a:gd name="T53" fmla="*/ 2 h 220"/>
                <a:gd name="T54" fmla="*/ 110 w 220"/>
                <a:gd name="T55" fmla="*/ 0 h 220"/>
                <a:gd name="T56" fmla="*/ 110 w 220"/>
                <a:gd name="T57" fmla="*/ 0 h 220"/>
                <a:gd name="T58" fmla="*/ 132 w 220"/>
                <a:gd name="T59" fmla="*/ 2 h 220"/>
                <a:gd name="T60" fmla="*/ 154 w 220"/>
                <a:gd name="T61" fmla="*/ 10 h 220"/>
                <a:gd name="T62" fmla="*/ 172 w 220"/>
                <a:gd name="T63" fmla="*/ 20 h 220"/>
                <a:gd name="T64" fmla="*/ 188 w 220"/>
                <a:gd name="T65" fmla="*/ 32 h 220"/>
                <a:gd name="T66" fmla="*/ 202 w 220"/>
                <a:gd name="T67" fmla="*/ 50 h 220"/>
                <a:gd name="T68" fmla="*/ 212 w 220"/>
                <a:gd name="T69" fmla="*/ 68 h 220"/>
                <a:gd name="T70" fmla="*/ 218 w 220"/>
                <a:gd name="T71" fmla="*/ 88 h 220"/>
                <a:gd name="T72" fmla="*/ 220 w 220"/>
                <a:gd name="T73" fmla="*/ 110 h 220"/>
                <a:gd name="T74" fmla="*/ 220 w 220"/>
                <a:gd name="T7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220">
                  <a:moveTo>
                    <a:pt x="220" y="110"/>
                  </a:moveTo>
                  <a:lnTo>
                    <a:pt x="220" y="110"/>
                  </a:lnTo>
                  <a:lnTo>
                    <a:pt x="218" y="132"/>
                  </a:lnTo>
                  <a:lnTo>
                    <a:pt x="212" y="154"/>
                  </a:lnTo>
                  <a:lnTo>
                    <a:pt x="202" y="172"/>
                  </a:lnTo>
                  <a:lnTo>
                    <a:pt x="188" y="188"/>
                  </a:lnTo>
                  <a:lnTo>
                    <a:pt x="172" y="202"/>
                  </a:lnTo>
                  <a:lnTo>
                    <a:pt x="154" y="212"/>
                  </a:lnTo>
                  <a:lnTo>
                    <a:pt x="132" y="218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88" y="218"/>
                  </a:lnTo>
                  <a:lnTo>
                    <a:pt x="68" y="212"/>
                  </a:lnTo>
                  <a:lnTo>
                    <a:pt x="50" y="202"/>
                  </a:lnTo>
                  <a:lnTo>
                    <a:pt x="32" y="188"/>
                  </a:lnTo>
                  <a:lnTo>
                    <a:pt x="20" y="172"/>
                  </a:lnTo>
                  <a:lnTo>
                    <a:pt x="10" y="154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10" y="68"/>
                  </a:lnTo>
                  <a:lnTo>
                    <a:pt x="20" y="50"/>
                  </a:lnTo>
                  <a:lnTo>
                    <a:pt x="32" y="32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88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2"/>
                  </a:lnTo>
                  <a:lnTo>
                    <a:pt x="154" y="10"/>
                  </a:lnTo>
                  <a:lnTo>
                    <a:pt x="172" y="20"/>
                  </a:lnTo>
                  <a:lnTo>
                    <a:pt x="188" y="32"/>
                  </a:lnTo>
                  <a:lnTo>
                    <a:pt x="202" y="50"/>
                  </a:lnTo>
                  <a:lnTo>
                    <a:pt x="212" y="68"/>
                  </a:lnTo>
                  <a:lnTo>
                    <a:pt x="218" y="88"/>
                  </a:lnTo>
                  <a:lnTo>
                    <a:pt x="220" y="110"/>
                  </a:lnTo>
                  <a:lnTo>
                    <a:pt x="220" y="110"/>
                  </a:lnTo>
                  <a:close/>
                </a:path>
              </a:pathLst>
            </a:cu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9"/>
            <p:cNvSpPr>
              <a:spLocks/>
            </p:cNvSpPr>
            <p:nvPr userDrawn="1"/>
          </p:nvSpPr>
          <p:spPr bwMode="auto">
            <a:xfrm>
              <a:off x="392113" y="5656659"/>
              <a:ext cx="238125" cy="238125"/>
            </a:xfrm>
            <a:custGeom>
              <a:avLst/>
              <a:gdLst>
                <a:gd name="T0" fmla="*/ 150 w 150"/>
                <a:gd name="T1" fmla="*/ 74 h 150"/>
                <a:gd name="T2" fmla="*/ 150 w 150"/>
                <a:gd name="T3" fmla="*/ 74 h 150"/>
                <a:gd name="T4" fmla="*/ 148 w 150"/>
                <a:gd name="T5" fmla="*/ 90 h 150"/>
                <a:gd name="T6" fmla="*/ 144 w 150"/>
                <a:gd name="T7" fmla="*/ 104 h 150"/>
                <a:gd name="T8" fmla="*/ 136 w 150"/>
                <a:gd name="T9" fmla="*/ 116 h 150"/>
                <a:gd name="T10" fmla="*/ 128 w 150"/>
                <a:gd name="T11" fmla="*/ 128 h 150"/>
                <a:gd name="T12" fmla="*/ 116 w 150"/>
                <a:gd name="T13" fmla="*/ 136 h 150"/>
                <a:gd name="T14" fmla="*/ 104 w 150"/>
                <a:gd name="T15" fmla="*/ 144 h 150"/>
                <a:gd name="T16" fmla="*/ 90 w 150"/>
                <a:gd name="T17" fmla="*/ 148 h 150"/>
                <a:gd name="T18" fmla="*/ 74 w 150"/>
                <a:gd name="T19" fmla="*/ 150 h 150"/>
                <a:gd name="T20" fmla="*/ 74 w 150"/>
                <a:gd name="T21" fmla="*/ 150 h 150"/>
                <a:gd name="T22" fmla="*/ 60 w 150"/>
                <a:gd name="T23" fmla="*/ 148 h 150"/>
                <a:gd name="T24" fmla="*/ 46 w 150"/>
                <a:gd name="T25" fmla="*/ 144 h 150"/>
                <a:gd name="T26" fmla="*/ 32 w 150"/>
                <a:gd name="T27" fmla="*/ 136 h 150"/>
                <a:gd name="T28" fmla="*/ 22 w 150"/>
                <a:gd name="T29" fmla="*/ 128 h 150"/>
                <a:gd name="T30" fmla="*/ 12 w 150"/>
                <a:gd name="T31" fmla="*/ 116 h 150"/>
                <a:gd name="T32" fmla="*/ 6 w 150"/>
                <a:gd name="T33" fmla="*/ 104 h 150"/>
                <a:gd name="T34" fmla="*/ 0 w 150"/>
                <a:gd name="T35" fmla="*/ 90 h 150"/>
                <a:gd name="T36" fmla="*/ 0 w 150"/>
                <a:gd name="T37" fmla="*/ 74 h 150"/>
                <a:gd name="T38" fmla="*/ 0 w 150"/>
                <a:gd name="T39" fmla="*/ 74 h 150"/>
                <a:gd name="T40" fmla="*/ 0 w 150"/>
                <a:gd name="T41" fmla="*/ 60 h 150"/>
                <a:gd name="T42" fmla="*/ 6 w 150"/>
                <a:gd name="T43" fmla="*/ 46 h 150"/>
                <a:gd name="T44" fmla="*/ 12 w 150"/>
                <a:gd name="T45" fmla="*/ 32 h 150"/>
                <a:gd name="T46" fmla="*/ 22 w 150"/>
                <a:gd name="T47" fmla="*/ 22 h 150"/>
                <a:gd name="T48" fmla="*/ 32 w 150"/>
                <a:gd name="T49" fmla="*/ 12 h 150"/>
                <a:gd name="T50" fmla="*/ 46 w 150"/>
                <a:gd name="T51" fmla="*/ 6 h 150"/>
                <a:gd name="T52" fmla="*/ 60 w 150"/>
                <a:gd name="T53" fmla="*/ 0 h 150"/>
                <a:gd name="T54" fmla="*/ 74 w 150"/>
                <a:gd name="T55" fmla="*/ 0 h 150"/>
                <a:gd name="T56" fmla="*/ 74 w 150"/>
                <a:gd name="T57" fmla="*/ 0 h 150"/>
                <a:gd name="T58" fmla="*/ 90 w 150"/>
                <a:gd name="T59" fmla="*/ 0 h 150"/>
                <a:gd name="T60" fmla="*/ 104 w 150"/>
                <a:gd name="T61" fmla="*/ 6 h 150"/>
                <a:gd name="T62" fmla="*/ 116 w 150"/>
                <a:gd name="T63" fmla="*/ 12 h 150"/>
                <a:gd name="T64" fmla="*/ 128 w 150"/>
                <a:gd name="T65" fmla="*/ 22 h 150"/>
                <a:gd name="T66" fmla="*/ 136 w 150"/>
                <a:gd name="T67" fmla="*/ 32 h 150"/>
                <a:gd name="T68" fmla="*/ 144 w 150"/>
                <a:gd name="T69" fmla="*/ 46 h 150"/>
                <a:gd name="T70" fmla="*/ 148 w 150"/>
                <a:gd name="T71" fmla="*/ 60 h 150"/>
                <a:gd name="T72" fmla="*/ 150 w 150"/>
                <a:gd name="T73" fmla="*/ 74 h 150"/>
                <a:gd name="T74" fmla="*/ 150 w 150"/>
                <a:gd name="T75" fmla="*/ 7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50" y="74"/>
                  </a:moveTo>
                  <a:lnTo>
                    <a:pt x="150" y="74"/>
                  </a:lnTo>
                  <a:lnTo>
                    <a:pt x="148" y="90"/>
                  </a:lnTo>
                  <a:lnTo>
                    <a:pt x="144" y="104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4"/>
                  </a:lnTo>
                  <a:lnTo>
                    <a:pt x="90" y="148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2" y="136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6" y="46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32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2"/>
                  </a:lnTo>
                  <a:lnTo>
                    <a:pt x="136" y="32"/>
                  </a:lnTo>
                  <a:lnTo>
                    <a:pt x="144" y="46"/>
                  </a:lnTo>
                  <a:lnTo>
                    <a:pt x="148" y="60"/>
                  </a:lnTo>
                  <a:lnTo>
                    <a:pt x="150" y="74"/>
                  </a:lnTo>
                  <a:lnTo>
                    <a:pt x="150" y="74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0"/>
            <p:cNvSpPr>
              <a:spLocks/>
            </p:cNvSpPr>
            <p:nvPr userDrawn="1"/>
          </p:nvSpPr>
          <p:spPr bwMode="auto">
            <a:xfrm>
              <a:off x="449263" y="576143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4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8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4 w 76"/>
                <a:gd name="T33" fmla="*/ 54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2 h 76"/>
                <a:gd name="T42" fmla="*/ 4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8 w 76"/>
                <a:gd name="T49" fmla="*/ 8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4 w 76"/>
                <a:gd name="T61" fmla="*/ 4 h 76"/>
                <a:gd name="T62" fmla="*/ 60 w 76"/>
                <a:gd name="T63" fmla="*/ 8 h 76"/>
                <a:gd name="T64" fmla="*/ 66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2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4" y="4"/>
                  </a:lnTo>
                  <a:lnTo>
                    <a:pt x="60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2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31"/>
            <p:cNvSpPr>
              <a:spLocks noChangeArrowheads="1"/>
            </p:cNvSpPr>
            <p:nvPr userDrawn="1"/>
          </p:nvSpPr>
          <p:spPr bwMode="auto">
            <a:xfrm>
              <a:off x="1382713" y="4024709"/>
              <a:ext cx="19050" cy="2860675"/>
            </a:xfrm>
            <a:prstGeom prst="rect">
              <a:avLst/>
            </a:pr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2"/>
            <p:cNvSpPr>
              <a:spLocks/>
            </p:cNvSpPr>
            <p:nvPr userDrawn="1"/>
          </p:nvSpPr>
          <p:spPr bwMode="auto">
            <a:xfrm>
              <a:off x="1204913" y="3716734"/>
              <a:ext cx="374650" cy="377825"/>
            </a:xfrm>
            <a:custGeom>
              <a:avLst/>
              <a:gdLst>
                <a:gd name="T0" fmla="*/ 236 w 236"/>
                <a:gd name="T1" fmla="*/ 118 h 238"/>
                <a:gd name="T2" fmla="*/ 230 w 236"/>
                <a:gd name="T3" fmla="*/ 98 h 238"/>
                <a:gd name="T4" fmla="*/ 208 w 236"/>
                <a:gd name="T5" fmla="*/ 82 h 238"/>
                <a:gd name="T6" fmla="*/ 212 w 236"/>
                <a:gd name="T7" fmla="*/ 68 h 238"/>
                <a:gd name="T8" fmla="*/ 208 w 236"/>
                <a:gd name="T9" fmla="*/ 44 h 238"/>
                <a:gd name="T10" fmla="*/ 202 w 236"/>
                <a:gd name="T11" fmla="*/ 34 h 238"/>
                <a:gd name="T12" fmla="*/ 182 w 236"/>
                <a:gd name="T13" fmla="*/ 26 h 238"/>
                <a:gd name="T14" fmla="*/ 156 w 236"/>
                <a:gd name="T15" fmla="*/ 28 h 238"/>
                <a:gd name="T16" fmla="*/ 148 w 236"/>
                <a:gd name="T17" fmla="*/ 16 h 238"/>
                <a:gd name="T18" fmla="*/ 128 w 236"/>
                <a:gd name="T19" fmla="*/ 2 h 238"/>
                <a:gd name="T20" fmla="*/ 118 w 236"/>
                <a:gd name="T21" fmla="*/ 0 h 238"/>
                <a:gd name="T22" fmla="*/ 98 w 236"/>
                <a:gd name="T23" fmla="*/ 8 h 238"/>
                <a:gd name="T24" fmla="*/ 80 w 236"/>
                <a:gd name="T25" fmla="*/ 28 h 238"/>
                <a:gd name="T26" fmla="*/ 66 w 236"/>
                <a:gd name="T27" fmla="*/ 26 h 238"/>
                <a:gd name="T28" fmla="*/ 42 w 236"/>
                <a:gd name="T29" fmla="*/ 28 h 238"/>
                <a:gd name="T30" fmla="*/ 34 w 236"/>
                <a:gd name="T31" fmla="*/ 34 h 238"/>
                <a:gd name="T32" fmla="*/ 24 w 236"/>
                <a:gd name="T33" fmla="*/ 54 h 238"/>
                <a:gd name="T34" fmla="*/ 28 w 236"/>
                <a:gd name="T35" fmla="*/ 82 h 238"/>
                <a:gd name="T36" fmla="*/ 16 w 236"/>
                <a:gd name="T37" fmla="*/ 90 h 238"/>
                <a:gd name="T38" fmla="*/ 2 w 236"/>
                <a:gd name="T39" fmla="*/ 108 h 238"/>
                <a:gd name="T40" fmla="*/ 0 w 236"/>
                <a:gd name="T41" fmla="*/ 118 h 238"/>
                <a:gd name="T42" fmla="*/ 6 w 236"/>
                <a:gd name="T43" fmla="*/ 140 h 238"/>
                <a:gd name="T44" fmla="*/ 28 w 236"/>
                <a:gd name="T45" fmla="*/ 156 h 238"/>
                <a:gd name="T46" fmla="*/ 24 w 236"/>
                <a:gd name="T47" fmla="*/ 170 h 238"/>
                <a:gd name="T48" fmla="*/ 28 w 236"/>
                <a:gd name="T49" fmla="*/ 194 h 238"/>
                <a:gd name="T50" fmla="*/ 34 w 236"/>
                <a:gd name="T51" fmla="*/ 202 h 238"/>
                <a:gd name="T52" fmla="*/ 54 w 236"/>
                <a:gd name="T53" fmla="*/ 212 h 238"/>
                <a:gd name="T54" fmla="*/ 80 w 236"/>
                <a:gd name="T55" fmla="*/ 210 h 238"/>
                <a:gd name="T56" fmla="*/ 88 w 236"/>
                <a:gd name="T57" fmla="*/ 222 h 238"/>
                <a:gd name="T58" fmla="*/ 108 w 236"/>
                <a:gd name="T59" fmla="*/ 236 h 238"/>
                <a:gd name="T60" fmla="*/ 118 w 236"/>
                <a:gd name="T61" fmla="*/ 238 h 238"/>
                <a:gd name="T62" fmla="*/ 138 w 236"/>
                <a:gd name="T63" fmla="*/ 230 h 238"/>
                <a:gd name="T64" fmla="*/ 156 w 236"/>
                <a:gd name="T65" fmla="*/ 210 h 238"/>
                <a:gd name="T66" fmla="*/ 170 w 236"/>
                <a:gd name="T67" fmla="*/ 212 h 238"/>
                <a:gd name="T68" fmla="*/ 194 w 236"/>
                <a:gd name="T69" fmla="*/ 208 h 238"/>
                <a:gd name="T70" fmla="*/ 202 w 236"/>
                <a:gd name="T71" fmla="*/ 202 h 238"/>
                <a:gd name="T72" fmla="*/ 212 w 236"/>
                <a:gd name="T73" fmla="*/ 184 h 238"/>
                <a:gd name="T74" fmla="*/ 208 w 236"/>
                <a:gd name="T75" fmla="*/ 156 h 238"/>
                <a:gd name="T76" fmla="*/ 220 w 236"/>
                <a:gd name="T77" fmla="*/ 148 h 238"/>
                <a:gd name="T78" fmla="*/ 234 w 236"/>
                <a:gd name="T79" fmla="*/ 130 h 238"/>
                <a:gd name="T80" fmla="*/ 236 w 236"/>
                <a:gd name="T81" fmla="*/ 1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8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90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12" y="68"/>
                  </a:lnTo>
                  <a:lnTo>
                    <a:pt x="212" y="54"/>
                  </a:lnTo>
                  <a:lnTo>
                    <a:pt x="208" y="4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88" y="1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4"/>
                  </a:lnTo>
                  <a:lnTo>
                    <a:pt x="24" y="54"/>
                  </a:lnTo>
                  <a:lnTo>
                    <a:pt x="24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30"/>
                  </a:lnTo>
                  <a:lnTo>
                    <a:pt x="6" y="140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4" y="170"/>
                  </a:lnTo>
                  <a:lnTo>
                    <a:pt x="24" y="184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2"/>
                  </a:lnTo>
                  <a:lnTo>
                    <a:pt x="66" y="212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8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8" y="236"/>
                  </a:lnTo>
                  <a:lnTo>
                    <a:pt x="138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2" y="212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2" y="184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40"/>
                  </a:lnTo>
                  <a:lnTo>
                    <a:pt x="234" y="130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3"/>
            <p:cNvSpPr>
              <a:spLocks/>
            </p:cNvSpPr>
            <p:nvPr userDrawn="1"/>
          </p:nvSpPr>
          <p:spPr bwMode="auto">
            <a:xfrm>
              <a:off x="1331913" y="384373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6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2 w 76"/>
                <a:gd name="T33" fmla="*/ 54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2 h 76"/>
                <a:gd name="T42" fmla="*/ 2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6 w 76"/>
                <a:gd name="T49" fmla="*/ 8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2 w 76"/>
                <a:gd name="T61" fmla="*/ 4 h 76"/>
                <a:gd name="T62" fmla="*/ 60 w 76"/>
                <a:gd name="T63" fmla="*/ 8 h 76"/>
                <a:gd name="T64" fmla="*/ 66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2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2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4"/>
            <p:cNvSpPr>
              <a:spLocks/>
            </p:cNvSpPr>
            <p:nvPr userDrawn="1"/>
          </p:nvSpPr>
          <p:spPr bwMode="auto">
            <a:xfrm>
              <a:off x="579438" y="2916634"/>
              <a:ext cx="377825" cy="377825"/>
            </a:xfrm>
            <a:custGeom>
              <a:avLst/>
              <a:gdLst>
                <a:gd name="T0" fmla="*/ 238 w 238"/>
                <a:gd name="T1" fmla="*/ 120 h 238"/>
                <a:gd name="T2" fmla="*/ 230 w 238"/>
                <a:gd name="T3" fmla="*/ 100 h 238"/>
                <a:gd name="T4" fmla="*/ 210 w 238"/>
                <a:gd name="T5" fmla="*/ 82 h 238"/>
                <a:gd name="T6" fmla="*/ 214 w 238"/>
                <a:gd name="T7" fmla="*/ 68 h 238"/>
                <a:gd name="T8" fmla="*/ 210 w 238"/>
                <a:gd name="T9" fmla="*/ 44 h 238"/>
                <a:gd name="T10" fmla="*/ 204 w 238"/>
                <a:gd name="T11" fmla="*/ 36 h 238"/>
                <a:gd name="T12" fmla="*/ 184 w 238"/>
                <a:gd name="T13" fmla="*/ 26 h 238"/>
                <a:gd name="T14" fmla="*/ 158 w 238"/>
                <a:gd name="T15" fmla="*/ 28 h 238"/>
                <a:gd name="T16" fmla="*/ 150 w 238"/>
                <a:gd name="T17" fmla="*/ 18 h 238"/>
                <a:gd name="T18" fmla="*/ 130 w 238"/>
                <a:gd name="T19" fmla="*/ 2 h 238"/>
                <a:gd name="T20" fmla="*/ 120 w 238"/>
                <a:gd name="T21" fmla="*/ 0 h 238"/>
                <a:gd name="T22" fmla="*/ 100 w 238"/>
                <a:gd name="T23" fmla="*/ 8 h 238"/>
                <a:gd name="T24" fmla="*/ 82 w 238"/>
                <a:gd name="T25" fmla="*/ 28 h 238"/>
                <a:gd name="T26" fmla="*/ 68 w 238"/>
                <a:gd name="T27" fmla="*/ 26 h 238"/>
                <a:gd name="T28" fmla="*/ 44 w 238"/>
                <a:gd name="T29" fmla="*/ 30 h 238"/>
                <a:gd name="T30" fmla="*/ 36 w 238"/>
                <a:gd name="T31" fmla="*/ 36 h 238"/>
                <a:gd name="T32" fmla="*/ 26 w 238"/>
                <a:gd name="T33" fmla="*/ 56 h 238"/>
                <a:gd name="T34" fmla="*/ 28 w 238"/>
                <a:gd name="T35" fmla="*/ 82 h 238"/>
                <a:gd name="T36" fmla="*/ 18 w 238"/>
                <a:gd name="T37" fmla="*/ 90 h 238"/>
                <a:gd name="T38" fmla="*/ 2 w 238"/>
                <a:gd name="T39" fmla="*/ 110 h 238"/>
                <a:gd name="T40" fmla="*/ 0 w 238"/>
                <a:gd name="T41" fmla="*/ 120 h 238"/>
                <a:gd name="T42" fmla="*/ 8 w 238"/>
                <a:gd name="T43" fmla="*/ 140 h 238"/>
                <a:gd name="T44" fmla="*/ 28 w 238"/>
                <a:gd name="T45" fmla="*/ 158 h 238"/>
                <a:gd name="T46" fmla="*/ 26 w 238"/>
                <a:gd name="T47" fmla="*/ 172 h 238"/>
                <a:gd name="T48" fmla="*/ 30 w 238"/>
                <a:gd name="T49" fmla="*/ 194 h 238"/>
                <a:gd name="T50" fmla="*/ 36 w 238"/>
                <a:gd name="T51" fmla="*/ 204 h 238"/>
                <a:gd name="T52" fmla="*/ 56 w 238"/>
                <a:gd name="T53" fmla="*/ 212 h 238"/>
                <a:gd name="T54" fmla="*/ 82 w 238"/>
                <a:gd name="T55" fmla="*/ 210 h 238"/>
                <a:gd name="T56" fmla="*/ 90 w 238"/>
                <a:gd name="T57" fmla="*/ 222 h 238"/>
                <a:gd name="T58" fmla="*/ 110 w 238"/>
                <a:gd name="T59" fmla="*/ 236 h 238"/>
                <a:gd name="T60" fmla="*/ 120 w 238"/>
                <a:gd name="T61" fmla="*/ 238 h 238"/>
                <a:gd name="T62" fmla="*/ 140 w 238"/>
                <a:gd name="T63" fmla="*/ 230 h 238"/>
                <a:gd name="T64" fmla="*/ 158 w 238"/>
                <a:gd name="T65" fmla="*/ 210 h 238"/>
                <a:gd name="T66" fmla="*/ 172 w 238"/>
                <a:gd name="T67" fmla="*/ 212 h 238"/>
                <a:gd name="T68" fmla="*/ 194 w 238"/>
                <a:gd name="T69" fmla="*/ 210 h 238"/>
                <a:gd name="T70" fmla="*/ 204 w 238"/>
                <a:gd name="T71" fmla="*/ 204 h 238"/>
                <a:gd name="T72" fmla="*/ 212 w 238"/>
                <a:gd name="T73" fmla="*/ 184 h 238"/>
                <a:gd name="T74" fmla="*/ 210 w 238"/>
                <a:gd name="T75" fmla="*/ 158 h 238"/>
                <a:gd name="T76" fmla="*/ 222 w 238"/>
                <a:gd name="T77" fmla="*/ 150 h 238"/>
                <a:gd name="T78" fmla="*/ 236 w 238"/>
                <a:gd name="T79" fmla="*/ 130 h 238"/>
                <a:gd name="T80" fmla="*/ 238 w 238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20"/>
                  </a:moveTo>
                  <a:lnTo>
                    <a:pt x="238" y="120"/>
                  </a:lnTo>
                  <a:lnTo>
                    <a:pt x="236" y="110"/>
                  </a:lnTo>
                  <a:lnTo>
                    <a:pt x="230" y="100"/>
                  </a:lnTo>
                  <a:lnTo>
                    <a:pt x="222" y="90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4" y="68"/>
                  </a:lnTo>
                  <a:lnTo>
                    <a:pt x="212" y="56"/>
                  </a:lnTo>
                  <a:lnTo>
                    <a:pt x="210" y="44"/>
                  </a:lnTo>
                  <a:lnTo>
                    <a:pt x="204" y="36"/>
                  </a:lnTo>
                  <a:lnTo>
                    <a:pt x="204" y="36"/>
                  </a:lnTo>
                  <a:lnTo>
                    <a:pt x="194" y="30"/>
                  </a:lnTo>
                  <a:lnTo>
                    <a:pt x="184" y="26"/>
                  </a:lnTo>
                  <a:lnTo>
                    <a:pt x="172" y="26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50" y="18"/>
                  </a:lnTo>
                  <a:lnTo>
                    <a:pt x="140" y="8"/>
                  </a:lnTo>
                  <a:lnTo>
                    <a:pt x="130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2"/>
                  </a:lnTo>
                  <a:lnTo>
                    <a:pt x="100" y="8"/>
                  </a:lnTo>
                  <a:lnTo>
                    <a:pt x="90" y="1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6"/>
                  </a:lnTo>
                  <a:lnTo>
                    <a:pt x="56" y="26"/>
                  </a:lnTo>
                  <a:lnTo>
                    <a:pt x="44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6" y="56"/>
                  </a:lnTo>
                  <a:lnTo>
                    <a:pt x="26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8" y="90"/>
                  </a:lnTo>
                  <a:lnTo>
                    <a:pt x="8" y="100"/>
                  </a:lnTo>
                  <a:lnTo>
                    <a:pt x="2" y="11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8" y="140"/>
                  </a:lnTo>
                  <a:lnTo>
                    <a:pt x="18" y="150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6" y="172"/>
                  </a:lnTo>
                  <a:lnTo>
                    <a:pt x="26" y="184"/>
                  </a:lnTo>
                  <a:lnTo>
                    <a:pt x="30" y="19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44" y="210"/>
                  </a:lnTo>
                  <a:lnTo>
                    <a:pt x="56" y="212"/>
                  </a:lnTo>
                  <a:lnTo>
                    <a:pt x="68" y="212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90" y="222"/>
                  </a:lnTo>
                  <a:lnTo>
                    <a:pt x="100" y="230"/>
                  </a:lnTo>
                  <a:lnTo>
                    <a:pt x="110" y="236"/>
                  </a:lnTo>
                  <a:lnTo>
                    <a:pt x="120" y="238"/>
                  </a:lnTo>
                  <a:lnTo>
                    <a:pt x="120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50" y="222"/>
                  </a:lnTo>
                  <a:lnTo>
                    <a:pt x="158" y="210"/>
                  </a:lnTo>
                  <a:lnTo>
                    <a:pt x="158" y="210"/>
                  </a:lnTo>
                  <a:lnTo>
                    <a:pt x="172" y="212"/>
                  </a:lnTo>
                  <a:lnTo>
                    <a:pt x="184" y="212"/>
                  </a:lnTo>
                  <a:lnTo>
                    <a:pt x="194" y="210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10" y="194"/>
                  </a:lnTo>
                  <a:lnTo>
                    <a:pt x="212" y="184"/>
                  </a:lnTo>
                  <a:lnTo>
                    <a:pt x="214" y="172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22" y="150"/>
                  </a:lnTo>
                  <a:lnTo>
                    <a:pt x="230" y="140"/>
                  </a:lnTo>
                  <a:lnTo>
                    <a:pt x="236" y="130"/>
                  </a:lnTo>
                  <a:lnTo>
                    <a:pt x="238" y="120"/>
                  </a:lnTo>
                  <a:lnTo>
                    <a:pt x="23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5"/>
            <p:cNvSpPr>
              <a:spLocks/>
            </p:cNvSpPr>
            <p:nvPr userDrawn="1"/>
          </p:nvSpPr>
          <p:spPr bwMode="auto">
            <a:xfrm>
              <a:off x="709613" y="3046809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2 w 76"/>
                <a:gd name="T7" fmla="*/ 52 h 76"/>
                <a:gd name="T8" fmla="*/ 70 w 76"/>
                <a:gd name="T9" fmla="*/ 58 h 76"/>
                <a:gd name="T10" fmla="*/ 64 w 76"/>
                <a:gd name="T11" fmla="*/ 64 h 76"/>
                <a:gd name="T12" fmla="*/ 60 w 76"/>
                <a:gd name="T13" fmla="*/ 70 h 76"/>
                <a:gd name="T14" fmla="*/ 52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2 w 76"/>
                <a:gd name="T25" fmla="*/ 72 h 76"/>
                <a:gd name="T26" fmla="*/ 16 w 76"/>
                <a:gd name="T27" fmla="*/ 70 h 76"/>
                <a:gd name="T28" fmla="*/ 10 w 76"/>
                <a:gd name="T29" fmla="*/ 64 h 76"/>
                <a:gd name="T30" fmla="*/ 6 w 76"/>
                <a:gd name="T31" fmla="*/ 58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0 w 76"/>
                <a:gd name="T47" fmla="*/ 10 h 76"/>
                <a:gd name="T48" fmla="*/ 16 w 76"/>
                <a:gd name="T49" fmla="*/ 6 h 76"/>
                <a:gd name="T50" fmla="*/ 22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4 w 76"/>
                <a:gd name="T65" fmla="*/ 10 h 76"/>
                <a:gd name="T66" fmla="*/ 70 w 76"/>
                <a:gd name="T67" fmla="*/ 16 h 76"/>
                <a:gd name="T68" fmla="*/ 72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2" y="52"/>
                  </a:lnTo>
                  <a:lnTo>
                    <a:pt x="70" y="58"/>
                  </a:lnTo>
                  <a:lnTo>
                    <a:pt x="64" y="64"/>
                  </a:lnTo>
                  <a:lnTo>
                    <a:pt x="60" y="70"/>
                  </a:lnTo>
                  <a:lnTo>
                    <a:pt x="52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6"/>
            <p:cNvSpPr>
              <a:spLocks/>
            </p:cNvSpPr>
            <p:nvPr userDrawn="1"/>
          </p:nvSpPr>
          <p:spPr bwMode="auto">
            <a:xfrm>
              <a:off x="185738" y="179784"/>
              <a:ext cx="374650" cy="374650"/>
            </a:xfrm>
            <a:custGeom>
              <a:avLst/>
              <a:gdLst>
                <a:gd name="T0" fmla="*/ 236 w 236"/>
                <a:gd name="T1" fmla="*/ 118 h 236"/>
                <a:gd name="T2" fmla="*/ 230 w 236"/>
                <a:gd name="T3" fmla="*/ 98 h 236"/>
                <a:gd name="T4" fmla="*/ 208 w 236"/>
                <a:gd name="T5" fmla="*/ 80 h 236"/>
                <a:gd name="T6" fmla="*/ 212 w 236"/>
                <a:gd name="T7" fmla="*/ 66 h 236"/>
                <a:gd name="T8" fmla="*/ 208 w 236"/>
                <a:gd name="T9" fmla="*/ 42 h 236"/>
                <a:gd name="T10" fmla="*/ 202 w 236"/>
                <a:gd name="T11" fmla="*/ 34 h 236"/>
                <a:gd name="T12" fmla="*/ 182 w 236"/>
                <a:gd name="T13" fmla="*/ 24 h 236"/>
                <a:gd name="T14" fmla="*/ 156 w 236"/>
                <a:gd name="T15" fmla="*/ 26 h 236"/>
                <a:gd name="T16" fmla="*/ 148 w 236"/>
                <a:gd name="T17" fmla="*/ 16 h 236"/>
                <a:gd name="T18" fmla="*/ 128 w 236"/>
                <a:gd name="T19" fmla="*/ 0 h 236"/>
                <a:gd name="T20" fmla="*/ 118 w 236"/>
                <a:gd name="T21" fmla="*/ 0 h 236"/>
                <a:gd name="T22" fmla="*/ 98 w 236"/>
                <a:gd name="T23" fmla="*/ 6 h 236"/>
                <a:gd name="T24" fmla="*/ 80 w 236"/>
                <a:gd name="T25" fmla="*/ 26 h 236"/>
                <a:gd name="T26" fmla="*/ 66 w 236"/>
                <a:gd name="T27" fmla="*/ 24 h 236"/>
                <a:gd name="T28" fmla="*/ 42 w 236"/>
                <a:gd name="T29" fmla="*/ 28 h 236"/>
                <a:gd name="T30" fmla="*/ 34 w 236"/>
                <a:gd name="T31" fmla="*/ 34 h 236"/>
                <a:gd name="T32" fmla="*/ 24 w 236"/>
                <a:gd name="T33" fmla="*/ 54 h 236"/>
                <a:gd name="T34" fmla="*/ 26 w 236"/>
                <a:gd name="T35" fmla="*/ 80 h 236"/>
                <a:gd name="T36" fmla="*/ 16 w 236"/>
                <a:gd name="T37" fmla="*/ 88 h 236"/>
                <a:gd name="T38" fmla="*/ 2 w 236"/>
                <a:gd name="T39" fmla="*/ 108 h 236"/>
                <a:gd name="T40" fmla="*/ 0 w 236"/>
                <a:gd name="T41" fmla="*/ 118 h 236"/>
                <a:gd name="T42" fmla="*/ 6 w 236"/>
                <a:gd name="T43" fmla="*/ 138 h 236"/>
                <a:gd name="T44" fmla="*/ 26 w 236"/>
                <a:gd name="T45" fmla="*/ 156 h 236"/>
                <a:gd name="T46" fmla="*/ 24 w 236"/>
                <a:gd name="T47" fmla="*/ 170 h 236"/>
                <a:gd name="T48" fmla="*/ 28 w 236"/>
                <a:gd name="T49" fmla="*/ 194 h 236"/>
                <a:gd name="T50" fmla="*/ 34 w 236"/>
                <a:gd name="T51" fmla="*/ 202 h 236"/>
                <a:gd name="T52" fmla="*/ 54 w 236"/>
                <a:gd name="T53" fmla="*/ 210 h 236"/>
                <a:gd name="T54" fmla="*/ 80 w 236"/>
                <a:gd name="T55" fmla="*/ 208 h 236"/>
                <a:gd name="T56" fmla="*/ 88 w 236"/>
                <a:gd name="T57" fmla="*/ 220 h 236"/>
                <a:gd name="T58" fmla="*/ 108 w 236"/>
                <a:gd name="T59" fmla="*/ 234 h 236"/>
                <a:gd name="T60" fmla="*/ 118 w 236"/>
                <a:gd name="T61" fmla="*/ 236 h 236"/>
                <a:gd name="T62" fmla="*/ 138 w 236"/>
                <a:gd name="T63" fmla="*/ 230 h 236"/>
                <a:gd name="T64" fmla="*/ 156 w 236"/>
                <a:gd name="T65" fmla="*/ 208 h 236"/>
                <a:gd name="T66" fmla="*/ 170 w 236"/>
                <a:gd name="T67" fmla="*/ 212 h 236"/>
                <a:gd name="T68" fmla="*/ 194 w 236"/>
                <a:gd name="T69" fmla="*/ 208 h 236"/>
                <a:gd name="T70" fmla="*/ 202 w 236"/>
                <a:gd name="T71" fmla="*/ 202 h 236"/>
                <a:gd name="T72" fmla="*/ 210 w 236"/>
                <a:gd name="T73" fmla="*/ 182 h 236"/>
                <a:gd name="T74" fmla="*/ 208 w 236"/>
                <a:gd name="T75" fmla="*/ 156 h 236"/>
                <a:gd name="T76" fmla="*/ 220 w 236"/>
                <a:gd name="T77" fmla="*/ 148 h 236"/>
                <a:gd name="T78" fmla="*/ 234 w 236"/>
                <a:gd name="T79" fmla="*/ 128 h 236"/>
                <a:gd name="T80" fmla="*/ 236 w 236"/>
                <a:gd name="T81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88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12" y="66"/>
                  </a:lnTo>
                  <a:lnTo>
                    <a:pt x="210" y="54"/>
                  </a:lnTo>
                  <a:lnTo>
                    <a:pt x="208" y="42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4"/>
                  </a:lnTo>
                  <a:lnTo>
                    <a:pt x="170" y="24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48" y="16"/>
                  </a:lnTo>
                  <a:lnTo>
                    <a:pt x="138" y="6"/>
                  </a:lnTo>
                  <a:lnTo>
                    <a:pt x="12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8" y="6"/>
                  </a:lnTo>
                  <a:lnTo>
                    <a:pt x="88" y="1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6" y="88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6" y="138"/>
                  </a:lnTo>
                  <a:lnTo>
                    <a:pt x="16" y="148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4" y="170"/>
                  </a:lnTo>
                  <a:lnTo>
                    <a:pt x="24" y="182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0"/>
                  </a:lnTo>
                  <a:lnTo>
                    <a:pt x="66" y="212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8" y="220"/>
                  </a:lnTo>
                  <a:lnTo>
                    <a:pt x="98" y="230"/>
                  </a:lnTo>
                  <a:lnTo>
                    <a:pt x="108" y="234"/>
                  </a:lnTo>
                  <a:lnTo>
                    <a:pt x="118" y="236"/>
                  </a:lnTo>
                  <a:lnTo>
                    <a:pt x="118" y="236"/>
                  </a:lnTo>
                  <a:lnTo>
                    <a:pt x="128" y="234"/>
                  </a:lnTo>
                  <a:lnTo>
                    <a:pt x="138" y="230"/>
                  </a:lnTo>
                  <a:lnTo>
                    <a:pt x="148" y="220"/>
                  </a:lnTo>
                  <a:lnTo>
                    <a:pt x="156" y="208"/>
                  </a:lnTo>
                  <a:lnTo>
                    <a:pt x="156" y="208"/>
                  </a:lnTo>
                  <a:lnTo>
                    <a:pt x="170" y="212"/>
                  </a:lnTo>
                  <a:lnTo>
                    <a:pt x="182" y="210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0" y="182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7"/>
            <p:cNvSpPr>
              <a:spLocks/>
            </p:cNvSpPr>
            <p:nvPr userDrawn="1"/>
          </p:nvSpPr>
          <p:spPr bwMode="auto">
            <a:xfrm>
              <a:off x="312738" y="30678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60 h 76"/>
                <a:gd name="T10" fmla="*/ 64 w 76"/>
                <a:gd name="T11" fmla="*/ 64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2 w 76"/>
                <a:gd name="T25" fmla="*/ 74 h 76"/>
                <a:gd name="T26" fmla="*/ 16 w 76"/>
                <a:gd name="T27" fmla="*/ 70 h 76"/>
                <a:gd name="T28" fmla="*/ 10 w 76"/>
                <a:gd name="T29" fmla="*/ 64 h 76"/>
                <a:gd name="T30" fmla="*/ 6 w 76"/>
                <a:gd name="T31" fmla="*/ 60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0 w 76"/>
                <a:gd name="T47" fmla="*/ 10 h 76"/>
                <a:gd name="T48" fmla="*/ 16 w 76"/>
                <a:gd name="T49" fmla="*/ 6 h 76"/>
                <a:gd name="T50" fmla="*/ 22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4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4" y="64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38"/>
            <p:cNvSpPr>
              <a:spLocks noChangeArrowheads="1"/>
            </p:cNvSpPr>
            <p:nvPr userDrawn="1"/>
          </p:nvSpPr>
          <p:spPr bwMode="auto">
            <a:xfrm>
              <a:off x="1643063" y="6294834"/>
              <a:ext cx="15875" cy="590550"/>
            </a:xfrm>
            <a:prstGeom prst="rect">
              <a:avLst/>
            </a:pr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9"/>
            <p:cNvSpPr>
              <a:spLocks/>
            </p:cNvSpPr>
            <p:nvPr userDrawn="1"/>
          </p:nvSpPr>
          <p:spPr bwMode="auto">
            <a:xfrm>
              <a:off x="1497013" y="6097984"/>
              <a:ext cx="311150" cy="311150"/>
            </a:xfrm>
            <a:custGeom>
              <a:avLst/>
              <a:gdLst>
                <a:gd name="T0" fmla="*/ 194 w 196"/>
                <a:gd name="T1" fmla="*/ 60 h 196"/>
                <a:gd name="T2" fmla="*/ 190 w 196"/>
                <a:gd name="T3" fmla="*/ 54 h 196"/>
                <a:gd name="T4" fmla="*/ 164 w 196"/>
                <a:gd name="T5" fmla="*/ 48 h 196"/>
                <a:gd name="T6" fmla="*/ 146 w 196"/>
                <a:gd name="T7" fmla="*/ 50 h 196"/>
                <a:gd name="T8" fmla="*/ 148 w 196"/>
                <a:gd name="T9" fmla="*/ 18 h 196"/>
                <a:gd name="T10" fmla="*/ 142 w 196"/>
                <a:gd name="T11" fmla="*/ 4 h 196"/>
                <a:gd name="T12" fmla="*/ 138 w 196"/>
                <a:gd name="T13" fmla="*/ 2 h 196"/>
                <a:gd name="T14" fmla="*/ 130 w 196"/>
                <a:gd name="T15" fmla="*/ 2 h 196"/>
                <a:gd name="T16" fmla="*/ 110 w 196"/>
                <a:gd name="T17" fmla="*/ 16 h 196"/>
                <a:gd name="T18" fmla="*/ 98 w 196"/>
                <a:gd name="T19" fmla="*/ 30 h 196"/>
                <a:gd name="T20" fmla="*/ 76 w 196"/>
                <a:gd name="T21" fmla="*/ 6 h 196"/>
                <a:gd name="T22" fmla="*/ 62 w 196"/>
                <a:gd name="T23" fmla="*/ 0 h 196"/>
                <a:gd name="T24" fmla="*/ 58 w 196"/>
                <a:gd name="T25" fmla="*/ 2 h 196"/>
                <a:gd name="T26" fmla="*/ 52 w 196"/>
                <a:gd name="T27" fmla="*/ 8 h 196"/>
                <a:gd name="T28" fmla="*/ 48 w 196"/>
                <a:gd name="T29" fmla="*/ 32 h 196"/>
                <a:gd name="T30" fmla="*/ 50 w 196"/>
                <a:gd name="T31" fmla="*/ 50 h 196"/>
                <a:gd name="T32" fmla="*/ 18 w 196"/>
                <a:gd name="T33" fmla="*/ 48 h 196"/>
                <a:gd name="T34" fmla="*/ 4 w 196"/>
                <a:gd name="T35" fmla="*/ 54 h 196"/>
                <a:gd name="T36" fmla="*/ 2 w 196"/>
                <a:gd name="T37" fmla="*/ 58 h 196"/>
                <a:gd name="T38" fmla="*/ 2 w 196"/>
                <a:gd name="T39" fmla="*/ 66 h 196"/>
                <a:gd name="T40" fmla="*/ 16 w 196"/>
                <a:gd name="T41" fmla="*/ 86 h 196"/>
                <a:gd name="T42" fmla="*/ 30 w 196"/>
                <a:gd name="T43" fmla="*/ 98 h 196"/>
                <a:gd name="T44" fmla="*/ 6 w 196"/>
                <a:gd name="T45" fmla="*/ 120 h 196"/>
                <a:gd name="T46" fmla="*/ 0 w 196"/>
                <a:gd name="T47" fmla="*/ 134 h 196"/>
                <a:gd name="T48" fmla="*/ 0 w 196"/>
                <a:gd name="T49" fmla="*/ 138 h 196"/>
                <a:gd name="T50" fmla="*/ 6 w 196"/>
                <a:gd name="T51" fmla="*/ 144 h 196"/>
                <a:gd name="T52" fmla="*/ 32 w 196"/>
                <a:gd name="T53" fmla="*/ 148 h 196"/>
                <a:gd name="T54" fmla="*/ 50 w 196"/>
                <a:gd name="T55" fmla="*/ 146 h 196"/>
                <a:gd name="T56" fmla="*/ 48 w 196"/>
                <a:gd name="T57" fmla="*/ 178 h 196"/>
                <a:gd name="T58" fmla="*/ 54 w 196"/>
                <a:gd name="T59" fmla="*/ 192 h 196"/>
                <a:gd name="T60" fmla="*/ 58 w 196"/>
                <a:gd name="T61" fmla="*/ 194 h 196"/>
                <a:gd name="T62" fmla="*/ 66 w 196"/>
                <a:gd name="T63" fmla="*/ 196 h 196"/>
                <a:gd name="T64" fmla="*/ 86 w 196"/>
                <a:gd name="T65" fmla="*/ 180 h 196"/>
                <a:gd name="T66" fmla="*/ 98 w 196"/>
                <a:gd name="T67" fmla="*/ 166 h 196"/>
                <a:gd name="T68" fmla="*/ 120 w 196"/>
                <a:gd name="T69" fmla="*/ 190 h 196"/>
                <a:gd name="T70" fmla="*/ 134 w 196"/>
                <a:gd name="T71" fmla="*/ 196 h 196"/>
                <a:gd name="T72" fmla="*/ 138 w 196"/>
                <a:gd name="T73" fmla="*/ 196 h 196"/>
                <a:gd name="T74" fmla="*/ 144 w 196"/>
                <a:gd name="T75" fmla="*/ 190 h 196"/>
                <a:gd name="T76" fmla="*/ 148 w 196"/>
                <a:gd name="T77" fmla="*/ 164 h 196"/>
                <a:gd name="T78" fmla="*/ 146 w 196"/>
                <a:gd name="T79" fmla="*/ 148 h 196"/>
                <a:gd name="T80" fmla="*/ 178 w 196"/>
                <a:gd name="T81" fmla="*/ 148 h 196"/>
                <a:gd name="T82" fmla="*/ 192 w 196"/>
                <a:gd name="T83" fmla="*/ 142 h 196"/>
                <a:gd name="T84" fmla="*/ 194 w 196"/>
                <a:gd name="T85" fmla="*/ 140 h 196"/>
                <a:gd name="T86" fmla="*/ 194 w 196"/>
                <a:gd name="T87" fmla="*/ 130 h 196"/>
                <a:gd name="T88" fmla="*/ 180 w 196"/>
                <a:gd name="T89" fmla="*/ 110 h 196"/>
                <a:gd name="T90" fmla="*/ 166 w 196"/>
                <a:gd name="T91" fmla="*/ 98 h 196"/>
                <a:gd name="T92" fmla="*/ 190 w 196"/>
                <a:gd name="T93" fmla="*/ 78 h 196"/>
                <a:gd name="T94" fmla="*/ 196 w 196"/>
                <a:gd name="T95" fmla="*/ 64 h 196"/>
                <a:gd name="T96" fmla="*/ 194 w 196"/>
                <a:gd name="T97" fmla="*/ 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196">
                  <a:moveTo>
                    <a:pt x="194" y="60"/>
                  </a:moveTo>
                  <a:lnTo>
                    <a:pt x="194" y="60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8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10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2" y="8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8" y="48"/>
                  </a:lnTo>
                  <a:lnTo>
                    <a:pt x="8" y="52"/>
                  </a:lnTo>
                  <a:lnTo>
                    <a:pt x="4" y="54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16" y="110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4" y="142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2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8" y="164"/>
                  </a:lnTo>
                  <a:lnTo>
                    <a:pt x="48" y="178"/>
                  </a:lnTo>
                  <a:lnTo>
                    <a:pt x="52" y="190"/>
                  </a:lnTo>
                  <a:lnTo>
                    <a:pt x="54" y="192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62" y="196"/>
                  </a:lnTo>
                  <a:lnTo>
                    <a:pt x="66" y="196"/>
                  </a:lnTo>
                  <a:lnTo>
                    <a:pt x="76" y="190"/>
                  </a:lnTo>
                  <a:lnTo>
                    <a:pt x="86" y="180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8" y="180"/>
                  </a:lnTo>
                  <a:lnTo>
                    <a:pt x="120" y="190"/>
                  </a:lnTo>
                  <a:lnTo>
                    <a:pt x="128" y="196"/>
                  </a:lnTo>
                  <a:lnTo>
                    <a:pt x="134" y="196"/>
                  </a:lnTo>
                  <a:lnTo>
                    <a:pt x="138" y="196"/>
                  </a:lnTo>
                  <a:lnTo>
                    <a:pt x="138" y="196"/>
                  </a:lnTo>
                  <a:lnTo>
                    <a:pt x="140" y="194"/>
                  </a:lnTo>
                  <a:lnTo>
                    <a:pt x="144" y="190"/>
                  </a:lnTo>
                  <a:lnTo>
                    <a:pt x="146" y="180"/>
                  </a:lnTo>
                  <a:lnTo>
                    <a:pt x="148" y="164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64" y="150"/>
                  </a:lnTo>
                  <a:lnTo>
                    <a:pt x="178" y="148"/>
                  </a:lnTo>
                  <a:lnTo>
                    <a:pt x="188" y="146"/>
                  </a:lnTo>
                  <a:lnTo>
                    <a:pt x="192" y="142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6" y="136"/>
                  </a:lnTo>
                  <a:lnTo>
                    <a:pt x="194" y="130"/>
                  </a:lnTo>
                  <a:lnTo>
                    <a:pt x="190" y="122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8"/>
                  </a:lnTo>
                  <a:lnTo>
                    <a:pt x="194" y="68"/>
                  </a:lnTo>
                  <a:lnTo>
                    <a:pt x="196" y="64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0"/>
            <p:cNvSpPr>
              <a:spLocks/>
            </p:cNvSpPr>
            <p:nvPr userDrawn="1"/>
          </p:nvSpPr>
          <p:spPr bwMode="auto">
            <a:xfrm>
              <a:off x="1617663" y="6218634"/>
              <a:ext cx="69850" cy="69850"/>
            </a:xfrm>
            <a:custGeom>
              <a:avLst/>
              <a:gdLst>
                <a:gd name="T0" fmla="*/ 42 w 44"/>
                <a:gd name="T1" fmla="*/ 14 h 44"/>
                <a:gd name="T2" fmla="*/ 42 w 44"/>
                <a:gd name="T3" fmla="*/ 14 h 44"/>
                <a:gd name="T4" fmla="*/ 44 w 44"/>
                <a:gd name="T5" fmla="*/ 22 h 44"/>
                <a:gd name="T6" fmla="*/ 42 w 44"/>
                <a:gd name="T7" fmla="*/ 30 h 44"/>
                <a:gd name="T8" fmla="*/ 38 w 44"/>
                <a:gd name="T9" fmla="*/ 38 h 44"/>
                <a:gd name="T10" fmla="*/ 30 w 44"/>
                <a:gd name="T11" fmla="*/ 42 h 44"/>
                <a:gd name="T12" fmla="*/ 30 w 44"/>
                <a:gd name="T13" fmla="*/ 42 h 44"/>
                <a:gd name="T14" fmla="*/ 22 w 44"/>
                <a:gd name="T15" fmla="*/ 44 h 44"/>
                <a:gd name="T16" fmla="*/ 14 w 44"/>
                <a:gd name="T17" fmla="*/ 42 h 44"/>
                <a:gd name="T18" fmla="*/ 6 w 44"/>
                <a:gd name="T19" fmla="*/ 38 h 44"/>
                <a:gd name="T20" fmla="*/ 2 w 44"/>
                <a:gd name="T21" fmla="*/ 30 h 44"/>
                <a:gd name="T22" fmla="*/ 2 w 44"/>
                <a:gd name="T23" fmla="*/ 30 h 44"/>
                <a:gd name="T24" fmla="*/ 0 w 44"/>
                <a:gd name="T25" fmla="*/ 22 h 44"/>
                <a:gd name="T26" fmla="*/ 2 w 44"/>
                <a:gd name="T27" fmla="*/ 14 h 44"/>
                <a:gd name="T28" fmla="*/ 6 w 44"/>
                <a:gd name="T29" fmla="*/ 8 h 44"/>
                <a:gd name="T30" fmla="*/ 14 w 44"/>
                <a:gd name="T31" fmla="*/ 2 h 44"/>
                <a:gd name="T32" fmla="*/ 14 w 44"/>
                <a:gd name="T33" fmla="*/ 2 h 44"/>
                <a:gd name="T34" fmla="*/ 22 w 44"/>
                <a:gd name="T35" fmla="*/ 0 h 44"/>
                <a:gd name="T36" fmla="*/ 30 w 44"/>
                <a:gd name="T37" fmla="*/ 2 h 44"/>
                <a:gd name="T38" fmla="*/ 38 w 44"/>
                <a:gd name="T39" fmla="*/ 8 h 44"/>
                <a:gd name="T40" fmla="*/ 42 w 44"/>
                <a:gd name="T41" fmla="*/ 14 h 44"/>
                <a:gd name="T42" fmla="*/ 42 w 44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2" y="14"/>
                  </a:moveTo>
                  <a:lnTo>
                    <a:pt x="42" y="14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e 28"/>
          <p:cNvGrpSpPr/>
          <p:nvPr/>
        </p:nvGrpSpPr>
        <p:grpSpPr>
          <a:xfrm>
            <a:off x="8245921" y="5234384"/>
            <a:ext cx="790575" cy="1651000"/>
            <a:chOff x="3109913" y="5169074"/>
            <a:chExt cx="790575" cy="1651000"/>
          </a:xfrm>
        </p:grpSpPr>
        <p:sp>
          <p:nvSpPr>
            <p:cNvPr id="30" name="Rectangle 15"/>
            <p:cNvSpPr>
              <a:spLocks noChangeArrowheads="1"/>
            </p:cNvSpPr>
            <p:nvPr userDrawn="1"/>
          </p:nvSpPr>
          <p:spPr bwMode="auto">
            <a:xfrm>
              <a:off x="3494088" y="5816774"/>
              <a:ext cx="57150" cy="1003300"/>
            </a:xfrm>
            <a:prstGeom prst="rect">
              <a:avLst/>
            </a:pr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9"/>
            <p:cNvSpPr>
              <a:spLocks/>
            </p:cNvSpPr>
            <p:nvPr userDrawn="1"/>
          </p:nvSpPr>
          <p:spPr bwMode="auto">
            <a:xfrm>
              <a:off x="3109913" y="5169074"/>
              <a:ext cx="790575" cy="790575"/>
            </a:xfrm>
            <a:custGeom>
              <a:avLst/>
              <a:gdLst>
                <a:gd name="T0" fmla="*/ 498 w 498"/>
                <a:gd name="T1" fmla="*/ 250 h 498"/>
                <a:gd name="T2" fmla="*/ 494 w 498"/>
                <a:gd name="T3" fmla="*/ 300 h 498"/>
                <a:gd name="T4" fmla="*/ 478 w 498"/>
                <a:gd name="T5" fmla="*/ 346 h 498"/>
                <a:gd name="T6" fmla="*/ 456 w 498"/>
                <a:gd name="T7" fmla="*/ 388 h 498"/>
                <a:gd name="T8" fmla="*/ 426 w 498"/>
                <a:gd name="T9" fmla="*/ 426 h 498"/>
                <a:gd name="T10" fmla="*/ 388 w 498"/>
                <a:gd name="T11" fmla="*/ 456 h 498"/>
                <a:gd name="T12" fmla="*/ 346 w 498"/>
                <a:gd name="T13" fmla="*/ 478 h 498"/>
                <a:gd name="T14" fmla="*/ 300 w 498"/>
                <a:gd name="T15" fmla="*/ 492 h 498"/>
                <a:gd name="T16" fmla="*/ 250 w 498"/>
                <a:gd name="T17" fmla="*/ 498 h 498"/>
                <a:gd name="T18" fmla="*/ 224 w 498"/>
                <a:gd name="T19" fmla="*/ 496 h 498"/>
                <a:gd name="T20" fmla="*/ 176 w 498"/>
                <a:gd name="T21" fmla="*/ 486 h 498"/>
                <a:gd name="T22" fmla="*/ 132 w 498"/>
                <a:gd name="T23" fmla="*/ 468 h 498"/>
                <a:gd name="T24" fmla="*/ 92 w 498"/>
                <a:gd name="T25" fmla="*/ 442 h 498"/>
                <a:gd name="T26" fmla="*/ 58 w 498"/>
                <a:gd name="T27" fmla="*/ 408 h 498"/>
                <a:gd name="T28" fmla="*/ 30 w 498"/>
                <a:gd name="T29" fmla="*/ 368 h 498"/>
                <a:gd name="T30" fmla="*/ 12 w 498"/>
                <a:gd name="T31" fmla="*/ 324 h 498"/>
                <a:gd name="T32" fmla="*/ 2 w 498"/>
                <a:gd name="T33" fmla="*/ 274 h 498"/>
                <a:gd name="T34" fmla="*/ 0 w 498"/>
                <a:gd name="T35" fmla="*/ 250 h 498"/>
                <a:gd name="T36" fmla="*/ 6 w 498"/>
                <a:gd name="T37" fmla="*/ 200 h 498"/>
                <a:gd name="T38" fmla="*/ 20 w 498"/>
                <a:gd name="T39" fmla="*/ 152 h 498"/>
                <a:gd name="T40" fmla="*/ 44 w 498"/>
                <a:gd name="T41" fmla="*/ 110 h 498"/>
                <a:gd name="T42" fmla="*/ 74 w 498"/>
                <a:gd name="T43" fmla="*/ 74 h 498"/>
                <a:gd name="T44" fmla="*/ 110 w 498"/>
                <a:gd name="T45" fmla="*/ 42 h 498"/>
                <a:gd name="T46" fmla="*/ 152 w 498"/>
                <a:gd name="T47" fmla="*/ 20 h 498"/>
                <a:gd name="T48" fmla="*/ 200 w 498"/>
                <a:gd name="T49" fmla="*/ 6 h 498"/>
                <a:gd name="T50" fmla="*/ 250 w 498"/>
                <a:gd name="T51" fmla="*/ 0 h 498"/>
                <a:gd name="T52" fmla="*/ 276 w 498"/>
                <a:gd name="T53" fmla="*/ 2 h 498"/>
                <a:gd name="T54" fmla="*/ 324 w 498"/>
                <a:gd name="T55" fmla="*/ 12 h 498"/>
                <a:gd name="T56" fmla="*/ 368 w 498"/>
                <a:gd name="T57" fmla="*/ 30 h 498"/>
                <a:gd name="T58" fmla="*/ 408 w 498"/>
                <a:gd name="T59" fmla="*/ 58 h 498"/>
                <a:gd name="T60" fmla="*/ 442 w 498"/>
                <a:gd name="T61" fmla="*/ 92 h 498"/>
                <a:gd name="T62" fmla="*/ 468 w 498"/>
                <a:gd name="T63" fmla="*/ 130 h 498"/>
                <a:gd name="T64" fmla="*/ 488 w 498"/>
                <a:gd name="T65" fmla="*/ 176 h 498"/>
                <a:gd name="T66" fmla="*/ 498 w 498"/>
                <a:gd name="T67" fmla="*/ 224 h 498"/>
                <a:gd name="T68" fmla="*/ 498 w 498"/>
                <a:gd name="T69" fmla="*/ 25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8" h="498">
                  <a:moveTo>
                    <a:pt x="498" y="250"/>
                  </a:moveTo>
                  <a:lnTo>
                    <a:pt x="498" y="250"/>
                  </a:lnTo>
                  <a:lnTo>
                    <a:pt x="498" y="274"/>
                  </a:lnTo>
                  <a:lnTo>
                    <a:pt x="494" y="300"/>
                  </a:lnTo>
                  <a:lnTo>
                    <a:pt x="488" y="324"/>
                  </a:lnTo>
                  <a:lnTo>
                    <a:pt x="478" y="346"/>
                  </a:lnTo>
                  <a:lnTo>
                    <a:pt x="468" y="368"/>
                  </a:lnTo>
                  <a:lnTo>
                    <a:pt x="456" y="388"/>
                  </a:lnTo>
                  <a:lnTo>
                    <a:pt x="442" y="408"/>
                  </a:lnTo>
                  <a:lnTo>
                    <a:pt x="426" y="426"/>
                  </a:lnTo>
                  <a:lnTo>
                    <a:pt x="408" y="442"/>
                  </a:lnTo>
                  <a:lnTo>
                    <a:pt x="388" y="456"/>
                  </a:lnTo>
                  <a:lnTo>
                    <a:pt x="368" y="468"/>
                  </a:lnTo>
                  <a:lnTo>
                    <a:pt x="346" y="478"/>
                  </a:lnTo>
                  <a:lnTo>
                    <a:pt x="324" y="486"/>
                  </a:lnTo>
                  <a:lnTo>
                    <a:pt x="300" y="492"/>
                  </a:lnTo>
                  <a:lnTo>
                    <a:pt x="276" y="496"/>
                  </a:lnTo>
                  <a:lnTo>
                    <a:pt x="250" y="498"/>
                  </a:lnTo>
                  <a:lnTo>
                    <a:pt x="250" y="498"/>
                  </a:lnTo>
                  <a:lnTo>
                    <a:pt x="224" y="496"/>
                  </a:lnTo>
                  <a:lnTo>
                    <a:pt x="200" y="492"/>
                  </a:lnTo>
                  <a:lnTo>
                    <a:pt x="176" y="486"/>
                  </a:lnTo>
                  <a:lnTo>
                    <a:pt x="152" y="478"/>
                  </a:lnTo>
                  <a:lnTo>
                    <a:pt x="132" y="468"/>
                  </a:lnTo>
                  <a:lnTo>
                    <a:pt x="110" y="456"/>
                  </a:lnTo>
                  <a:lnTo>
                    <a:pt x="92" y="442"/>
                  </a:lnTo>
                  <a:lnTo>
                    <a:pt x="74" y="426"/>
                  </a:lnTo>
                  <a:lnTo>
                    <a:pt x="58" y="408"/>
                  </a:lnTo>
                  <a:lnTo>
                    <a:pt x="44" y="388"/>
                  </a:lnTo>
                  <a:lnTo>
                    <a:pt x="30" y="368"/>
                  </a:lnTo>
                  <a:lnTo>
                    <a:pt x="20" y="346"/>
                  </a:lnTo>
                  <a:lnTo>
                    <a:pt x="12" y="324"/>
                  </a:lnTo>
                  <a:lnTo>
                    <a:pt x="6" y="300"/>
                  </a:lnTo>
                  <a:lnTo>
                    <a:pt x="2" y="27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24"/>
                  </a:lnTo>
                  <a:lnTo>
                    <a:pt x="6" y="200"/>
                  </a:lnTo>
                  <a:lnTo>
                    <a:pt x="12" y="176"/>
                  </a:lnTo>
                  <a:lnTo>
                    <a:pt x="20" y="152"/>
                  </a:lnTo>
                  <a:lnTo>
                    <a:pt x="30" y="130"/>
                  </a:lnTo>
                  <a:lnTo>
                    <a:pt x="44" y="110"/>
                  </a:lnTo>
                  <a:lnTo>
                    <a:pt x="58" y="92"/>
                  </a:lnTo>
                  <a:lnTo>
                    <a:pt x="74" y="74"/>
                  </a:lnTo>
                  <a:lnTo>
                    <a:pt x="92" y="58"/>
                  </a:lnTo>
                  <a:lnTo>
                    <a:pt x="110" y="42"/>
                  </a:lnTo>
                  <a:lnTo>
                    <a:pt x="132" y="30"/>
                  </a:lnTo>
                  <a:lnTo>
                    <a:pt x="152" y="20"/>
                  </a:lnTo>
                  <a:lnTo>
                    <a:pt x="176" y="12"/>
                  </a:lnTo>
                  <a:lnTo>
                    <a:pt x="200" y="6"/>
                  </a:lnTo>
                  <a:lnTo>
                    <a:pt x="224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76" y="2"/>
                  </a:lnTo>
                  <a:lnTo>
                    <a:pt x="300" y="6"/>
                  </a:lnTo>
                  <a:lnTo>
                    <a:pt x="324" y="12"/>
                  </a:lnTo>
                  <a:lnTo>
                    <a:pt x="346" y="20"/>
                  </a:lnTo>
                  <a:lnTo>
                    <a:pt x="368" y="30"/>
                  </a:lnTo>
                  <a:lnTo>
                    <a:pt x="388" y="42"/>
                  </a:lnTo>
                  <a:lnTo>
                    <a:pt x="408" y="58"/>
                  </a:lnTo>
                  <a:lnTo>
                    <a:pt x="426" y="74"/>
                  </a:lnTo>
                  <a:lnTo>
                    <a:pt x="442" y="92"/>
                  </a:lnTo>
                  <a:lnTo>
                    <a:pt x="456" y="110"/>
                  </a:lnTo>
                  <a:lnTo>
                    <a:pt x="468" y="130"/>
                  </a:lnTo>
                  <a:lnTo>
                    <a:pt x="478" y="152"/>
                  </a:lnTo>
                  <a:lnTo>
                    <a:pt x="488" y="176"/>
                  </a:lnTo>
                  <a:lnTo>
                    <a:pt x="494" y="200"/>
                  </a:lnTo>
                  <a:lnTo>
                    <a:pt x="498" y="224"/>
                  </a:lnTo>
                  <a:lnTo>
                    <a:pt x="498" y="250"/>
                  </a:lnTo>
                  <a:lnTo>
                    <a:pt x="498" y="250"/>
                  </a:lnTo>
                  <a:close/>
                </a:path>
              </a:pathLst>
            </a:cu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0"/>
            <p:cNvSpPr>
              <a:spLocks/>
            </p:cNvSpPr>
            <p:nvPr userDrawn="1"/>
          </p:nvSpPr>
          <p:spPr bwMode="auto">
            <a:xfrm>
              <a:off x="3236913" y="5381799"/>
              <a:ext cx="539750" cy="539750"/>
            </a:xfrm>
            <a:custGeom>
              <a:avLst/>
              <a:gdLst>
                <a:gd name="T0" fmla="*/ 340 w 340"/>
                <a:gd name="T1" fmla="*/ 170 h 340"/>
                <a:gd name="T2" fmla="*/ 336 w 340"/>
                <a:gd name="T3" fmla="*/ 204 h 340"/>
                <a:gd name="T4" fmla="*/ 326 w 340"/>
                <a:gd name="T5" fmla="*/ 236 h 340"/>
                <a:gd name="T6" fmla="*/ 310 w 340"/>
                <a:gd name="T7" fmla="*/ 264 h 340"/>
                <a:gd name="T8" fmla="*/ 290 w 340"/>
                <a:gd name="T9" fmla="*/ 290 h 340"/>
                <a:gd name="T10" fmla="*/ 264 w 340"/>
                <a:gd name="T11" fmla="*/ 310 h 340"/>
                <a:gd name="T12" fmla="*/ 236 w 340"/>
                <a:gd name="T13" fmla="*/ 326 h 340"/>
                <a:gd name="T14" fmla="*/ 204 w 340"/>
                <a:gd name="T15" fmla="*/ 336 h 340"/>
                <a:gd name="T16" fmla="*/ 170 w 340"/>
                <a:gd name="T17" fmla="*/ 340 h 340"/>
                <a:gd name="T18" fmla="*/ 152 w 340"/>
                <a:gd name="T19" fmla="*/ 338 h 340"/>
                <a:gd name="T20" fmla="*/ 120 w 340"/>
                <a:gd name="T21" fmla="*/ 332 h 340"/>
                <a:gd name="T22" fmla="*/ 88 w 340"/>
                <a:gd name="T23" fmla="*/ 318 h 340"/>
                <a:gd name="T24" fmla="*/ 62 w 340"/>
                <a:gd name="T25" fmla="*/ 300 h 340"/>
                <a:gd name="T26" fmla="*/ 38 w 340"/>
                <a:gd name="T27" fmla="*/ 278 h 340"/>
                <a:gd name="T28" fmla="*/ 20 w 340"/>
                <a:gd name="T29" fmla="*/ 250 h 340"/>
                <a:gd name="T30" fmla="*/ 8 w 340"/>
                <a:gd name="T31" fmla="*/ 220 h 340"/>
                <a:gd name="T32" fmla="*/ 0 w 340"/>
                <a:gd name="T33" fmla="*/ 186 h 340"/>
                <a:gd name="T34" fmla="*/ 0 w 340"/>
                <a:gd name="T35" fmla="*/ 170 h 340"/>
                <a:gd name="T36" fmla="*/ 4 w 340"/>
                <a:gd name="T37" fmla="*/ 136 h 340"/>
                <a:gd name="T38" fmla="*/ 14 w 340"/>
                <a:gd name="T39" fmla="*/ 104 h 340"/>
                <a:gd name="T40" fmla="*/ 28 w 340"/>
                <a:gd name="T41" fmla="*/ 74 h 340"/>
                <a:gd name="T42" fmla="*/ 50 w 340"/>
                <a:gd name="T43" fmla="*/ 50 h 340"/>
                <a:gd name="T44" fmla="*/ 74 w 340"/>
                <a:gd name="T45" fmla="*/ 28 h 340"/>
                <a:gd name="T46" fmla="*/ 104 w 340"/>
                <a:gd name="T47" fmla="*/ 12 h 340"/>
                <a:gd name="T48" fmla="*/ 136 w 340"/>
                <a:gd name="T49" fmla="*/ 2 h 340"/>
                <a:gd name="T50" fmla="*/ 170 w 340"/>
                <a:gd name="T51" fmla="*/ 0 h 340"/>
                <a:gd name="T52" fmla="*/ 188 w 340"/>
                <a:gd name="T53" fmla="*/ 0 h 340"/>
                <a:gd name="T54" fmla="*/ 220 w 340"/>
                <a:gd name="T55" fmla="*/ 8 h 340"/>
                <a:gd name="T56" fmla="*/ 250 w 340"/>
                <a:gd name="T57" fmla="*/ 20 h 340"/>
                <a:gd name="T58" fmla="*/ 278 w 340"/>
                <a:gd name="T59" fmla="*/ 38 h 340"/>
                <a:gd name="T60" fmla="*/ 300 w 340"/>
                <a:gd name="T61" fmla="*/ 62 h 340"/>
                <a:gd name="T62" fmla="*/ 320 w 340"/>
                <a:gd name="T63" fmla="*/ 88 h 340"/>
                <a:gd name="T64" fmla="*/ 332 w 340"/>
                <a:gd name="T65" fmla="*/ 118 h 340"/>
                <a:gd name="T66" fmla="*/ 338 w 340"/>
                <a:gd name="T67" fmla="*/ 152 h 340"/>
                <a:gd name="T68" fmla="*/ 340 w 340"/>
                <a:gd name="T6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lnTo>
                    <a:pt x="340" y="170"/>
                  </a:lnTo>
                  <a:lnTo>
                    <a:pt x="338" y="186"/>
                  </a:lnTo>
                  <a:lnTo>
                    <a:pt x="336" y="204"/>
                  </a:lnTo>
                  <a:lnTo>
                    <a:pt x="332" y="220"/>
                  </a:lnTo>
                  <a:lnTo>
                    <a:pt x="326" y="236"/>
                  </a:lnTo>
                  <a:lnTo>
                    <a:pt x="320" y="250"/>
                  </a:lnTo>
                  <a:lnTo>
                    <a:pt x="310" y="264"/>
                  </a:lnTo>
                  <a:lnTo>
                    <a:pt x="300" y="278"/>
                  </a:lnTo>
                  <a:lnTo>
                    <a:pt x="290" y="290"/>
                  </a:lnTo>
                  <a:lnTo>
                    <a:pt x="278" y="300"/>
                  </a:lnTo>
                  <a:lnTo>
                    <a:pt x="264" y="310"/>
                  </a:lnTo>
                  <a:lnTo>
                    <a:pt x="250" y="318"/>
                  </a:lnTo>
                  <a:lnTo>
                    <a:pt x="236" y="326"/>
                  </a:lnTo>
                  <a:lnTo>
                    <a:pt x="220" y="332"/>
                  </a:lnTo>
                  <a:lnTo>
                    <a:pt x="204" y="336"/>
                  </a:lnTo>
                  <a:lnTo>
                    <a:pt x="188" y="338"/>
                  </a:lnTo>
                  <a:lnTo>
                    <a:pt x="170" y="340"/>
                  </a:lnTo>
                  <a:lnTo>
                    <a:pt x="170" y="340"/>
                  </a:lnTo>
                  <a:lnTo>
                    <a:pt x="152" y="338"/>
                  </a:lnTo>
                  <a:lnTo>
                    <a:pt x="136" y="336"/>
                  </a:lnTo>
                  <a:lnTo>
                    <a:pt x="120" y="332"/>
                  </a:lnTo>
                  <a:lnTo>
                    <a:pt x="104" y="326"/>
                  </a:lnTo>
                  <a:lnTo>
                    <a:pt x="88" y="318"/>
                  </a:lnTo>
                  <a:lnTo>
                    <a:pt x="74" y="310"/>
                  </a:lnTo>
                  <a:lnTo>
                    <a:pt x="62" y="300"/>
                  </a:lnTo>
                  <a:lnTo>
                    <a:pt x="50" y="290"/>
                  </a:lnTo>
                  <a:lnTo>
                    <a:pt x="38" y="278"/>
                  </a:lnTo>
                  <a:lnTo>
                    <a:pt x="28" y="264"/>
                  </a:lnTo>
                  <a:lnTo>
                    <a:pt x="20" y="250"/>
                  </a:lnTo>
                  <a:lnTo>
                    <a:pt x="14" y="236"/>
                  </a:lnTo>
                  <a:lnTo>
                    <a:pt x="8" y="220"/>
                  </a:lnTo>
                  <a:lnTo>
                    <a:pt x="4" y="204"/>
                  </a:lnTo>
                  <a:lnTo>
                    <a:pt x="0" y="18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4" y="136"/>
                  </a:lnTo>
                  <a:lnTo>
                    <a:pt x="8" y="118"/>
                  </a:lnTo>
                  <a:lnTo>
                    <a:pt x="14" y="104"/>
                  </a:lnTo>
                  <a:lnTo>
                    <a:pt x="20" y="88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4" y="12"/>
                  </a:lnTo>
                  <a:lnTo>
                    <a:pt x="120" y="8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04" y="2"/>
                  </a:lnTo>
                  <a:lnTo>
                    <a:pt x="220" y="8"/>
                  </a:lnTo>
                  <a:lnTo>
                    <a:pt x="236" y="12"/>
                  </a:lnTo>
                  <a:lnTo>
                    <a:pt x="250" y="20"/>
                  </a:lnTo>
                  <a:lnTo>
                    <a:pt x="264" y="28"/>
                  </a:lnTo>
                  <a:lnTo>
                    <a:pt x="278" y="38"/>
                  </a:lnTo>
                  <a:lnTo>
                    <a:pt x="290" y="50"/>
                  </a:lnTo>
                  <a:lnTo>
                    <a:pt x="300" y="62"/>
                  </a:lnTo>
                  <a:lnTo>
                    <a:pt x="310" y="74"/>
                  </a:lnTo>
                  <a:lnTo>
                    <a:pt x="320" y="88"/>
                  </a:lnTo>
                  <a:lnTo>
                    <a:pt x="326" y="104"/>
                  </a:lnTo>
                  <a:lnTo>
                    <a:pt x="332" y="118"/>
                  </a:lnTo>
                  <a:lnTo>
                    <a:pt x="336" y="136"/>
                  </a:lnTo>
                  <a:lnTo>
                    <a:pt x="338" y="152"/>
                  </a:lnTo>
                  <a:lnTo>
                    <a:pt x="340" y="170"/>
                  </a:lnTo>
                  <a:lnTo>
                    <a:pt x="340" y="170"/>
                  </a:lnTo>
                  <a:close/>
                </a:path>
              </a:pathLst>
            </a:custGeom>
            <a:solidFill>
              <a:srgbClr val="FDE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1"/>
            <p:cNvSpPr>
              <a:spLocks/>
            </p:cNvSpPr>
            <p:nvPr userDrawn="1"/>
          </p:nvSpPr>
          <p:spPr bwMode="auto">
            <a:xfrm>
              <a:off x="3370263" y="5623099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2 w 172"/>
                <a:gd name="T3" fmla="*/ 86 h 172"/>
                <a:gd name="T4" fmla="*/ 170 w 172"/>
                <a:gd name="T5" fmla="*/ 104 h 172"/>
                <a:gd name="T6" fmla="*/ 166 w 172"/>
                <a:gd name="T7" fmla="*/ 120 h 172"/>
                <a:gd name="T8" fmla="*/ 158 w 172"/>
                <a:gd name="T9" fmla="*/ 134 h 172"/>
                <a:gd name="T10" fmla="*/ 146 w 172"/>
                <a:gd name="T11" fmla="*/ 148 h 172"/>
                <a:gd name="T12" fmla="*/ 134 w 172"/>
                <a:gd name="T13" fmla="*/ 158 h 172"/>
                <a:gd name="T14" fmla="*/ 120 w 172"/>
                <a:gd name="T15" fmla="*/ 166 h 172"/>
                <a:gd name="T16" fmla="*/ 104 w 172"/>
                <a:gd name="T17" fmla="*/ 170 h 172"/>
                <a:gd name="T18" fmla="*/ 86 w 172"/>
                <a:gd name="T19" fmla="*/ 172 h 172"/>
                <a:gd name="T20" fmla="*/ 86 w 172"/>
                <a:gd name="T21" fmla="*/ 172 h 172"/>
                <a:gd name="T22" fmla="*/ 68 w 172"/>
                <a:gd name="T23" fmla="*/ 170 h 172"/>
                <a:gd name="T24" fmla="*/ 52 w 172"/>
                <a:gd name="T25" fmla="*/ 166 h 172"/>
                <a:gd name="T26" fmla="*/ 38 w 172"/>
                <a:gd name="T27" fmla="*/ 158 h 172"/>
                <a:gd name="T28" fmla="*/ 24 w 172"/>
                <a:gd name="T29" fmla="*/ 148 h 172"/>
                <a:gd name="T30" fmla="*/ 14 w 172"/>
                <a:gd name="T31" fmla="*/ 134 h 172"/>
                <a:gd name="T32" fmla="*/ 6 w 172"/>
                <a:gd name="T33" fmla="*/ 120 h 172"/>
                <a:gd name="T34" fmla="*/ 2 w 172"/>
                <a:gd name="T35" fmla="*/ 104 h 172"/>
                <a:gd name="T36" fmla="*/ 0 w 172"/>
                <a:gd name="T37" fmla="*/ 86 h 172"/>
                <a:gd name="T38" fmla="*/ 0 w 172"/>
                <a:gd name="T39" fmla="*/ 86 h 172"/>
                <a:gd name="T40" fmla="*/ 2 w 172"/>
                <a:gd name="T41" fmla="*/ 68 h 172"/>
                <a:gd name="T42" fmla="*/ 6 w 172"/>
                <a:gd name="T43" fmla="*/ 52 h 172"/>
                <a:gd name="T44" fmla="*/ 14 w 172"/>
                <a:gd name="T45" fmla="*/ 38 h 172"/>
                <a:gd name="T46" fmla="*/ 24 w 172"/>
                <a:gd name="T47" fmla="*/ 26 h 172"/>
                <a:gd name="T48" fmla="*/ 38 w 172"/>
                <a:gd name="T49" fmla="*/ 14 h 172"/>
                <a:gd name="T50" fmla="*/ 52 w 172"/>
                <a:gd name="T51" fmla="*/ 6 h 172"/>
                <a:gd name="T52" fmla="*/ 68 w 172"/>
                <a:gd name="T53" fmla="*/ 2 h 172"/>
                <a:gd name="T54" fmla="*/ 86 w 172"/>
                <a:gd name="T55" fmla="*/ 0 h 172"/>
                <a:gd name="T56" fmla="*/ 86 w 172"/>
                <a:gd name="T57" fmla="*/ 0 h 172"/>
                <a:gd name="T58" fmla="*/ 104 w 172"/>
                <a:gd name="T59" fmla="*/ 2 h 172"/>
                <a:gd name="T60" fmla="*/ 120 w 172"/>
                <a:gd name="T61" fmla="*/ 6 h 172"/>
                <a:gd name="T62" fmla="*/ 134 w 172"/>
                <a:gd name="T63" fmla="*/ 14 h 172"/>
                <a:gd name="T64" fmla="*/ 146 w 172"/>
                <a:gd name="T65" fmla="*/ 26 h 172"/>
                <a:gd name="T66" fmla="*/ 158 w 172"/>
                <a:gd name="T67" fmla="*/ 38 h 172"/>
                <a:gd name="T68" fmla="*/ 166 w 172"/>
                <a:gd name="T69" fmla="*/ 52 h 172"/>
                <a:gd name="T70" fmla="*/ 170 w 172"/>
                <a:gd name="T71" fmla="*/ 68 h 172"/>
                <a:gd name="T72" fmla="*/ 172 w 172"/>
                <a:gd name="T73" fmla="*/ 86 h 172"/>
                <a:gd name="T74" fmla="*/ 172 w 172"/>
                <a:gd name="T75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0" y="104"/>
                  </a:lnTo>
                  <a:lnTo>
                    <a:pt x="166" y="120"/>
                  </a:lnTo>
                  <a:lnTo>
                    <a:pt x="158" y="134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4" y="170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68" y="170"/>
                  </a:lnTo>
                  <a:lnTo>
                    <a:pt x="52" y="166"/>
                  </a:lnTo>
                  <a:lnTo>
                    <a:pt x="38" y="158"/>
                  </a:lnTo>
                  <a:lnTo>
                    <a:pt x="24" y="148"/>
                  </a:lnTo>
                  <a:lnTo>
                    <a:pt x="14" y="134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4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6" y="26"/>
                  </a:lnTo>
                  <a:lnTo>
                    <a:pt x="158" y="38"/>
                  </a:lnTo>
                  <a:lnTo>
                    <a:pt x="166" y="52"/>
                  </a:lnTo>
                  <a:lnTo>
                    <a:pt x="170" y="68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itre 1"/>
          <p:cNvSpPr>
            <a:spLocks noGrp="1"/>
          </p:cNvSpPr>
          <p:nvPr>
            <p:ph type="title" hasCustomPrompt="1"/>
          </p:nvPr>
        </p:nvSpPr>
        <p:spPr>
          <a:xfrm>
            <a:off x="1808163" y="274638"/>
            <a:ext cx="6878636" cy="1143000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rgbClr val="003E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>
            <a:lvl1pPr>
              <a:defRPr>
                <a:solidFill>
                  <a:srgbClr val="BDCD00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49" y="5656163"/>
            <a:ext cx="619918" cy="365125"/>
          </a:xfrm>
        </p:spPr>
        <p:txBody>
          <a:bodyPr/>
          <a:lstStyle>
            <a:lvl1pPr algn="ctr">
              <a:defRPr sz="1000" b="1">
                <a:effectLst/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8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07703" y="4406900"/>
            <a:ext cx="6587009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3E2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907703" y="2906713"/>
            <a:ext cx="65870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BDCD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fr-FR" dirty="0"/>
          </a:p>
        </p:txBody>
      </p:sp>
      <p:grpSp>
        <p:nvGrpSpPr>
          <p:cNvPr id="4" name="Groupe 29"/>
          <p:cNvGrpSpPr/>
          <p:nvPr/>
        </p:nvGrpSpPr>
        <p:grpSpPr>
          <a:xfrm>
            <a:off x="185738" y="179784"/>
            <a:ext cx="1622425" cy="6705600"/>
            <a:chOff x="185738" y="179784"/>
            <a:chExt cx="1622425" cy="6705600"/>
          </a:xfrm>
        </p:grpSpPr>
        <p:sp>
          <p:nvSpPr>
            <p:cNvPr id="31" name="Rectangle 119"/>
            <p:cNvSpPr>
              <a:spLocks noChangeArrowheads="1"/>
            </p:cNvSpPr>
            <p:nvPr userDrawn="1"/>
          </p:nvSpPr>
          <p:spPr bwMode="auto">
            <a:xfrm>
              <a:off x="1001713" y="1383109"/>
              <a:ext cx="82550" cy="5502275"/>
            </a:xfrm>
            <a:prstGeom prst="rect">
              <a:avLst/>
            </a:pr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0"/>
            <p:cNvSpPr>
              <a:spLocks/>
            </p:cNvSpPr>
            <p:nvPr userDrawn="1"/>
          </p:nvSpPr>
          <p:spPr bwMode="auto">
            <a:xfrm>
              <a:off x="369888" y="319484"/>
              <a:ext cx="1365250" cy="1365250"/>
            </a:xfrm>
            <a:custGeom>
              <a:avLst/>
              <a:gdLst>
                <a:gd name="T0" fmla="*/ 860 w 860"/>
                <a:gd name="T1" fmla="*/ 430 h 860"/>
                <a:gd name="T2" fmla="*/ 852 w 860"/>
                <a:gd name="T3" fmla="*/ 516 h 860"/>
                <a:gd name="T4" fmla="*/ 826 w 860"/>
                <a:gd name="T5" fmla="*/ 596 h 860"/>
                <a:gd name="T6" fmla="*/ 786 w 860"/>
                <a:gd name="T7" fmla="*/ 670 h 860"/>
                <a:gd name="T8" fmla="*/ 734 w 860"/>
                <a:gd name="T9" fmla="*/ 734 h 860"/>
                <a:gd name="T10" fmla="*/ 670 w 860"/>
                <a:gd name="T11" fmla="*/ 786 h 860"/>
                <a:gd name="T12" fmla="*/ 598 w 860"/>
                <a:gd name="T13" fmla="*/ 826 h 860"/>
                <a:gd name="T14" fmla="*/ 516 w 860"/>
                <a:gd name="T15" fmla="*/ 850 h 860"/>
                <a:gd name="T16" fmla="*/ 430 w 860"/>
                <a:gd name="T17" fmla="*/ 860 h 860"/>
                <a:gd name="T18" fmla="*/ 386 w 860"/>
                <a:gd name="T19" fmla="*/ 858 h 860"/>
                <a:gd name="T20" fmla="*/ 302 w 860"/>
                <a:gd name="T21" fmla="*/ 840 h 860"/>
                <a:gd name="T22" fmla="*/ 226 w 860"/>
                <a:gd name="T23" fmla="*/ 808 h 860"/>
                <a:gd name="T24" fmla="*/ 156 w 860"/>
                <a:gd name="T25" fmla="*/ 762 h 860"/>
                <a:gd name="T26" fmla="*/ 98 w 860"/>
                <a:gd name="T27" fmla="*/ 702 h 860"/>
                <a:gd name="T28" fmla="*/ 52 w 860"/>
                <a:gd name="T29" fmla="*/ 634 h 860"/>
                <a:gd name="T30" fmla="*/ 20 w 860"/>
                <a:gd name="T31" fmla="*/ 558 h 860"/>
                <a:gd name="T32" fmla="*/ 2 w 860"/>
                <a:gd name="T33" fmla="*/ 474 h 860"/>
                <a:gd name="T34" fmla="*/ 0 w 860"/>
                <a:gd name="T35" fmla="*/ 430 h 860"/>
                <a:gd name="T36" fmla="*/ 8 w 860"/>
                <a:gd name="T37" fmla="*/ 342 h 860"/>
                <a:gd name="T38" fmla="*/ 34 w 860"/>
                <a:gd name="T39" fmla="*/ 262 h 860"/>
                <a:gd name="T40" fmla="*/ 74 w 860"/>
                <a:gd name="T41" fmla="*/ 188 h 860"/>
                <a:gd name="T42" fmla="*/ 126 w 860"/>
                <a:gd name="T43" fmla="*/ 126 h 860"/>
                <a:gd name="T44" fmla="*/ 190 w 860"/>
                <a:gd name="T45" fmla="*/ 72 h 860"/>
                <a:gd name="T46" fmla="*/ 262 w 860"/>
                <a:gd name="T47" fmla="*/ 34 h 860"/>
                <a:gd name="T48" fmla="*/ 344 w 860"/>
                <a:gd name="T49" fmla="*/ 8 h 860"/>
                <a:gd name="T50" fmla="*/ 430 w 860"/>
                <a:gd name="T51" fmla="*/ 0 h 860"/>
                <a:gd name="T52" fmla="*/ 474 w 860"/>
                <a:gd name="T53" fmla="*/ 2 h 860"/>
                <a:gd name="T54" fmla="*/ 558 w 860"/>
                <a:gd name="T55" fmla="*/ 18 h 860"/>
                <a:gd name="T56" fmla="*/ 634 w 860"/>
                <a:gd name="T57" fmla="*/ 52 h 860"/>
                <a:gd name="T58" fmla="*/ 704 w 860"/>
                <a:gd name="T59" fmla="*/ 98 h 860"/>
                <a:gd name="T60" fmla="*/ 762 w 860"/>
                <a:gd name="T61" fmla="*/ 156 h 860"/>
                <a:gd name="T62" fmla="*/ 808 w 860"/>
                <a:gd name="T63" fmla="*/ 224 h 860"/>
                <a:gd name="T64" fmla="*/ 840 w 860"/>
                <a:gd name="T65" fmla="*/ 302 h 860"/>
                <a:gd name="T66" fmla="*/ 858 w 860"/>
                <a:gd name="T67" fmla="*/ 386 h 860"/>
                <a:gd name="T68" fmla="*/ 860 w 860"/>
                <a:gd name="T69" fmla="*/ 43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60">
                  <a:moveTo>
                    <a:pt x="860" y="430"/>
                  </a:moveTo>
                  <a:lnTo>
                    <a:pt x="860" y="430"/>
                  </a:lnTo>
                  <a:lnTo>
                    <a:pt x="858" y="474"/>
                  </a:lnTo>
                  <a:lnTo>
                    <a:pt x="852" y="516"/>
                  </a:lnTo>
                  <a:lnTo>
                    <a:pt x="840" y="558"/>
                  </a:lnTo>
                  <a:lnTo>
                    <a:pt x="826" y="596"/>
                  </a:lnTo>
                  <a:lnTo>
                    <a:pt x="808" y="634"/>
                  </a:lnTo>
                  <a:lnTo>
                    <a:pt x="786" y="670"/>
                  </a:lnTo>
                  <a:lnTo>
                    <a:pt x="762" y="702"/>
                  </a:lnTo>
                  <a:lnTo>
                    <a:pt x="734" y="734"/>
                  </a:lnTo>
                  <a:lnTo>
                    <a:pt x="704" y="762"/>
                  </a:lnTo>
                  <a:lnTo>
                    <a:pt x="670" y="786"/>
                  </a:lnTo>
                  <a:lnTo>
                    <a:pt x="634" y="808"/>
                  </a:lnTo>
                  <a:lnTo>
                    <a:pt x="598" y="826"/>
                  </a:lnTo>
                  <a:lnTo>
                    <a:pt x="558" y="840"/>
                  </a:lnTo>
                  <a:lnTo>
                    <a:pt x="516" y="850"/>
                  </a:lnTo>
                  <a:lnTo>
                    <a:pt x="474" y="858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386" y="858"/>
                  </a:lnTo>
                  <a:lnTo>
                    <a:pt x="344" y="850"/>
                  </a:lnTo>
                  <a:lnTo>
                    <a:pt x="302" y="840"/>
                  </a:lnTo>
                  <a:lnTo>
                    <a:pt x="262" y="826"/>
                  </a:lnTo>
                  <a:lnTo>
                    <a:pt x="226" y="808"/>
                  </a:lnTo>
                  <a:lnTo>
                    <a:pt x="190" y="786"/>
                  </a:lnTo>
                  <a:lnTo>
                    <a:pt x="156" y="762"/>
                  </a:lnTo>
                  <a:lnTo>
                    <a:pt x="126" y="734"/>
                  </a:lnTo>
                  <a:lnTo>
                    <a:pt x="98" y="702"/>
                  </a:lnTo>
                  <a:lnTo>
                    <a:pt x="74" y="670"/>
                  </a:lnTo>
                  <a:lnTo>
                    <a:pt x="52" y="634"/>
                  </a:lnTo>
                  <a:lnTo>
                    <a:pt x="34" y="596"/>
                  </a:lnTo>
                  <a:lnTo>
                    <a:pt x="20" y="558"/>
                  </a:lnTo>
                  <a:lnTo>
                    <a:pt x="8" y="516"/>
                  </a:lnTo>
                  <a:lnTo>
                    <a:pt x="2" y="474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386"/>
                  </a:lnTo>
                  <a:lnTo>
                    <a:pt x="8" y="342"/>
                  </a:lnTo>
                  <a:lnTo>
                    <a:pt x="20" y="302"/>
                  </a:lnTo>
                  <a:lnTo>
                    <a:pt x="34" y="262"/>
                  </a:lnTo>
                  <a:lnTo>
                    <a:pt x="52" y="224"/>
                  </a:lnTo>
                  <a:lnTo>
                    <a:pt x="74" y="188"/>
                  </a:lnTo>
                  <a:lnTo>
                    <a:pt x="98" y="156"/>
                  </a:lnTo>
                  <a:lnTo>
                    <a:pt x="126" y="126"/>
                  </a:lnTo>
                  <a:lnTo>
                    <a:pt x="156" y="98"/>
                  </a:lnTo>
                  <a:lnTo>
                    <a:pt x="190" y="72"/>
                  </a:lnTo>
                  <a:lnTo>
                    <a:pt x="226" y="52"/>
                  </a:lnTo>
                  <a:lnTo>
                    <a:pt x="262" y="34"/>
                  </a:lnTo>
                  <a:lnTo>
                    <a:pt x="302" y="18"/>
                  </a:lnTo>
                  <a:lnTo>
                    <a:pt x="344" y="8"/>
                  </a:lnTo>
                  <a:lnTo>
                    <a:pt x="386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74" y="2"/>
                  </a:lnTo>
                  <a:lnTo>
                    <a:pt x="516" y="8"/>
                  </a:lnTo>
                  <a:lnTo>
                    <a:pt x="558" y="18"/>
                  </a:lnTo>
                  <a:lnTo>
                    <a:pt x="598" y="34"/>
                  </a:lnTo>
                  <a:lnTo>
                    <a:pt x="634" y="52"/>
                  </a:lnTo>
                  <a:lnTo>
                    <a:pt x="670" y="72"/>
                  </a:lnTo>
                  <a:lnTo>
                    <a:pt x="704" y="98"/>
                  </a:lnTo>
                  <a:lnTo>
                    <a:pt x="734" y="126"/>
                  </a:lnTo>
                  <a:lnTo>
                    <a:pt x="762" y="156"/>
                  </a:lnTo>
                  <a:lnTo>
                    <a:pt x="786" y="188"/>
                  </a:lnTo>
                  <a:lnTo>
                    <a:pt x="808" y="224"/>
                  </a:lnTo>
                  <a:lnTo>
                    <a:pt x="826" y="262"/>
                  </a:lnTo>
                  <a:lnTo>
                    <a:pt x="840" y="302"/>
                  </a:lnTo>
                  <a:lnTo>
                    <a:pt x="852" y="342"/>
                  </a:lnTo>
                  <a:lnTo>
                    <a:pt x="858" y="386"/>
                  </a:lnTo>
                  <a:lnTo>
                    <a:pt x="860" y="430"/>
                  </a:lnTo>
                  <a:lnTo>
                    <a:pt x="860" y="430"/>
                  </a:lnTo>
                  <a:close/>
                </a:path>
              </a:pathLst>
            </a:custGeom>
            <a:solidFill>
              <a:srgbClr val="00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1"/>
            <p:cNvSpPr>
              <a:spLocks/>
            </p:cNvSpPr>
            <p:nvPr userDrawn="1"/>
          </p:nvSpPr>
          <p:spPr bwMode="auto">
            <a:xfrm>
              <a:off x="585788" y="684609"/>
              <a:ext cx="933450" cy="930275"/>
            </a:xfrm>
            <a:custGeom>
              <a:avLst/>
              <a:gdLst>
                <a:gd name="T0" fmla="*/ 588 w 588"/>
                <a:gd name="T1" fmla="*/ 292 h 586"/>
                <a:gd name="T2" fmla="*/ 582 w 588"/>
                <a:gd name="T3" fmla="*/ 352 h 586"/>
                <a:gd name="T4" fmla="*/ 564 w 588"/>
                <a:gd name="T5" fmla="*/ 408 h 586"/>
                <a:gd name="T6" fmla="*/ 538 w 588"/>
                <a:gd name="T7" fmla="*/ 458 h 586"/>
                <a:gd name="T8" fmla="*/ 502 w 588"/>
                <a:gd name="T9" fmla="*/ 500 h 586"/>
                <a:gd name="T10" fmla="*/ 458 w 588"/>
                <a:gd name="T11" fmla="*/ 536 h 586"/>
                <a:gd name="T12" fmla="*/ 408 w 588"/>
                <a:gd name="T13" fmla="*/ 564 h 586"/>
                <a:gd name="T14" fmla="*/ 354 w 588"/>
                <a:gd name="T15" fmla="*/ 580 h 586"/>
                <a:gd name="T16" fmla="*/ 294 w 588"/>
                <a:gd name="T17" fmla="*/ 586 h 586"/>
                <a:gd name="T18" fmla="*/ 264 w 588"/>
                <a:gd name="T19" fmla="*/ 586 h 586"/>
                <a:gd name="T20" fmla="*/ 206 w 588"/>
                <a:gd name="T21" fmla="*/ 574 h 586"/>
                <a:gd name="T22" fmla="*/ 154 w 588"/>
                <a:gd name="T23" fmla="*/ 552 h 586"/>
                <a:gd name="T24" fmla="*/ 108 w 588"/>
                <a:gd name="T25" fmla="*/ 520 h 586"/>
                <a:gd name="T26" fmla="*/ 68 w 588"/>
                <a:gd name="T27" fmla="*/ 480 h 586"/>
                <a:gd name="T28" fmla="*/ 36 w 588"/>
                <a:gd name="T29" fmla="*/ 432 h 586"/>
                <a:gd name="T30" fmla="*/ 14 w 588"/>
                <a:gd name="T31" fmla="*/ 380 h 586"/>
                <a:gd name="T32" fmla="*/ 2 w 588"/>
                <a:gd name="T33" fmla="*/ 322 h 586"/>
                <a:gd name="T34" fmla="*/ 0 w 588"/>
                <a:gd name="T35" fmla="*/ 292 h 586"/>
                <a:gd name="T36" fmla="*/ 6 w 588"/>
                <a:gd name="T37" fmla="*/ 234 h 586"/>
                <a:gd name="T38" fmla="*/ 24 w 588"/>
                <a:gd name="T39" fmla="*/ 178 h 586"/>
                <a:gd name="T40" fmla="*/ 50 w 588"/>
                <a:gd name="T41" fmla="*/ 128 h 586"/>
                <a:gd name="T42" fmla="*/ 86 w 588"/>
                <a:gd name="T43" fmla="*/ 86 h 586"/>
                <a:gd name="T44" fmla="*/ 130 w 588"/>
                <a:gd name="T45" fmla="*/ 50 h 586"/>
                <a:gd name="T46" fmla="*/ 180 w 588"/>
                <a:gd name="T47" fmla="*/ 22 h 586"/>
                <a:gd name="T48" fmla="*/ 234 w 588"/>
                <a:gd name="T49" fmla="*/ 6 h 586"/>
                <a:gd name="T50" fmla="*/ 294 w 588"/>
                <a:gd name="T51" fmla="*/ 0 h 586"/>
                <a:gd name="T52" fmla="*/ 324 w 588"/>
                <a:gd name="T53" fmla="*/ 0 h 586"/>
                <a:gd name="T54" fmla="*/ 382 w 588"/>
                <a:gd name="T55" fmla="*/ 12 h 586"/>
                <a:gd name="T56" fmla="*/ 434 w 588"/>
                <a:gd name="T57" fmla="*/ 34 h 586"/>
                <a:gd name="T58" fmla="*/ 480 w 588"/>
                <a:gd name="T59" fmla="*/ 66 h 586"/>
                <a:gd name="T60" fmla="*/ 520 w 588"/>
                <a:gd name="T61" fmla="*/ 106 h 586"/>
                <a:gd name="T62" fmla="*/ 552 w 588"/>
                <a:gd name="T63" fmla="*/ 152 h 586"/>
                <a:gd name="T64" fmla="*/ 574 w 588"/>
                <a:gd name="T65" fmla="*/ 206 h 586"/>
                <a:gd name="T66" fmla="*/ 586 w 588"/>
                <a:gd name="T67" fmla="*/ 262 h 586"/>
                <a:gd name="T68" fmla="*/ 588 w 588"/>
                <a:gd name="T69" fmla="*/ 29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586">
                  <a:moveTo>
                    <a:pt x="588" y="292"/>
                  </a:moveTo>
                  <a:lnTo>
                    <a:pt x="588" y="292"/>
                  </a:lnTo>
                  <a:lnTo>
                    <a:pt x="586" y="322"/>
                  </a:lnTo>
                  <a:lnTo>
                    <a:pt x="582" y="352"/>
                  </a:lnTo>
                  <a:lnTo>
                    <a:pt x="574" y="380"/>
                  </a:lnTo>
                  <a:lnTo>
                    <a:pt x="564" y="408"/>
                  </a:lnTo>
                  <a:lnTo>
                    <a:pt x="552" y="432"/>
                  </a:lnTo>
                  <a:lnTo>
                    <a:pt x="538" y="458"/>
                  </a:lnTo>
                  <a:lnTo>
                    <a:pt x="520" y="480"/>
                  </a:lnTo>
                  <a:lnTo>
                    <a:pt x="502" y="500"/>
                  </a:lnTo>
                  <a:lnTo>
                    <a:pt x="480" y="520"/>
                  </a:lnTo>
                  <a:lnTo>
                    <a:pt x="458" y="536"/>
                  </a:lnTo>
                  <a:lnTo>
                    <a:pt x="434" y="552"/>
                  </a:lnTo>
                  <a:lnTo>
                    <a:pt x="408" y="564"/>
                  </a:lnTo>
                  <a:lnTo>
                    <a:pt x="382" y="574"/>
                  </a:lnTo>
                  <a:lnTo>
                    <a:pt x="354" y="580"/>
                  </a:lnTo>
                  <a:lnTo>
                    <a:pt x="324" y="586"/>
                  </a:lnTo>
                  <a:lnTo>
                    <a:pt x="294" y="586"/>
                  </a:lnTo>
                  <a:lnTo>
                    <a:pt x="294" y="586"/>
                  </a:lnTo>
                  <a:lnTo>
                    <a:pt x="264" y="586"/>
                  </a:lnTo>
                  <a:lnTo>
                    <a:pt x="234" y="580"/>
                  </a:lnTo>
                  <a:lnTo>
                    <a:pt x="206" y="574"/>
                  </a:lnTo>
                  <a:lnTo>
                    <a:pt x="180" y="564"/>
                  </a:lnTo>
                  <a:lnTo>
                    <a:pt x="154" y="552"/>
                  </a:lnTo>
                  <a:lnTo>
                    <a:pt x="130" y="536"/>
                  </a:lnTo>
                  <a:lnTo>
                    <a:pt x="108" y="520"/>
                  </a:lnTo>
                  <a:lnTo>
                    <a:pt x="86" y="500"/>
                  </a:lnTo>
                  <a:lnTo>
                    <a:pt x="68" y="480"/>
                  </a:lnTo>
                  <a:lnTo>
                    <a:pt x="50" y="458"/>
                  </a:lnTo>
                  <a:lnTo>
                    <a:pt x="36" y="432"/>
                  </a:lnTo>
                  <a:lnTo>
                    <a:pt x="24" y="408"/>
                  </a:lnTo>
                  <a:lnTo>
                    <a:pt x="14" y="380"/>
                  </a:lnTo>
                  <a:lnTo>
                    <a:pt x="6" y="352"/>
                  </a:lnTo>
                  <a:lnTo>
                    <a:pt x="2" y="32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" y="262"/>
                  </a:lnTo>
                  <a:lnTo>
                    <a:pt x="6" y="234"/>
                  </a:lnTo>
                  <a:lnTo>
                    <a:pt x="14" y="206"/>
                  </a:lnTo>
                  <a:lnTo>
                    <a:pt x="24" y="178"/>
                  </a:lnTo>
                  <a:lnTo>
                    <a:pt x="36" y="152"/>
                  </a:lnTo>
                  <a:lnTo>
                    <a:pt x="50" y="128"/>
                  </a:lnTo>
                  <a:lnTo>
                    <a:pt x="68" y="106"/>
                  </a:lnTo>
                  <a:lnTo>
                    <a:pt x="86" y="86"/>
                  </a:lnTo>
                  <a:lnTo>
                    <a:pt x="108" y="66"/>
                  </a:lnTo>
                  <a:lnTo>
                    <a:pt x="130" y="50"/>
                  </a:lnTo>
                  <a:lnTo>
                    <a:pt x="154" y="34"/>
                  </a:lnTo>
                  <a:lnTo>
                    <a:pt x="180" y="22"/>
                  </a:lnTo>
                  <a:lnTo>
                    <a:pt x="206" y="12"/>
                  </a:lnTo>
                  <a:lnTo>
                    <a:pt x="234" y="6"/>
                  </a:lnTo>
                  <a:lnTo>
                    <a:pt x="26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24" y="0"/>
                  </a:lnTo>
                  <a:lnTo>
                    <a:pt x="354" y="6"/>
                  </a:lnTo>
                  <a:lnTo>
                    <a:pt x="382" y="12"/>
                  </a:lnTo>
                  <a:lnTo>
                    <a:pt x="408" y="22"/>
                  </a:lnTo>
                  <a:lnTo>
                    <a:pt x="434" y="34"/>
                  </a:lnTo>
                  <a:lnTo>
                    <a:pt x="458" y="50"/>
                  </a:lnTo>
                  <a:lnTo>
                    <a:pt x="480" y="66"/>
                  </a:lnTo>
                  <a:lnTo>
                    <a:pt x="502" y="86"/>
                  </a:lnTo>
                  <a:lnTo>
                    <a:pt x="520" y="106"/>
                  </a:lnTo>
                  <a:lnTo>
                    <a:pt x="538" y="128"/>
                  </a:lnTo>
                  <a:lnTo>
                    <a:pt x="552" y="152"/>
                  </a:lnTo>
                  <a:lnTo>
                    <a:pt x="564" y="178"/>
                  </a:lnTo>
                  <a:lnTo>
                    <a:pt x="574" y="206"/>
                  </a:lnTo>
                  <a:lnTo>
                    <a:pt x="582" y="234"/>
                  </a:lnTo>
                  <a:lnTo>
                    <a:pt x="586" y="262"/>
                  </a:lnTo>
                  <a:lnTo>
                    <a:pt x="588" y="292"/>
                  </a:lnTo>
                  <a:lnTo>
                    <a:pt x="588" y="292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2"/>
            <p:cNvSpPr>
              <a:spLocks/>
            </p:cNvSpPr>
            <p:nvPr userDrawn="1"/>
          </p:nvSpPr>
          <p:spPr bwMode="auto">
            <a:xfrm>
              <a:off x="817563" y="1103709"/>
              <a:ext cx="473075" cy="473075"/>
            </a:xfrm>
            <a:custGeom>
              <a:avLst/>
              <a:gdLst>
                <a:gd name="T0" fmla="*/ 298 w 298"/>
                <a:gd name="T1" fmla="*/ 148 h 298"/>
                <a:gd name="T2" fmla="*/ 294 w 298"/>
                <a:gd name="T3" fmla="*/ 178 h 298"/>
                <a:gd name="T4" fmla="*/ 286 w 298"/>
                <a:gd name="T5" fmla="*/ 206 h 298"/>
                <a:gd name="T6" fmla="*/ 272 w 298"/>
                <a:gd name="T7" fmla="*/ 232 h 298"/>
                <a:gd name="T8" fmla="*/ 254 w 298"/>
                <a:gd name="T9" fmla="*/ 254 h 298"/>
                <a:gd name="T10" fmla="*/ 232 w 298"/>
                <a:gd name="T11" fmla="*/ 272 h 298"/>
                <a:gd name="T12" fmla="*/ 206 w 298"/>
                <a:gd name="T13" fmla="*/ 286 h 298"/>
                <a:gd name="T14" fmla="*/ 178 w 298"/>
                <a:gd name="T15" fmla="*/ 294 h 298"/>
                <a:gd name="T16" fmla="*/ 148 w 298"/>
                <a:gd name="T17" fmla="*/ 298 h 298"/>
                <a:gd name="T18" fmla="*/ 132 w 298"/>
                <a:gd name="T19" fmla="*/ 296 h 298"/>
                <a:gd name="T20" fmla="*/ 104 w 298"/>
                <a:gd name="T21" fmla="*/ 290 h 298"/>
                <a:gd name="T22" fmla="*/ 76 w 298"/>
                <a:gd name="T23" fmla="*/ 280 h 298"/>
                <a:gd name="T24" fmla="*/ 54 w 298"/>
                <a:gd name="T25" fmla="*/ 264 h 298"/>
                <a:gd name="T26" fmla="*/ 34 w 298"/>
                <a:gd name="T27" fmla="*/ 242 h 298"/>
                <a:gd name="T28" fmla="*/ 16 w 298"/>
                <a:gd name="T29" fmla="*/ 220 h 298"/>
                <a:gd name="T30" fmla="*/ 6 w 298"/>
                <a:gd name="T31" fmla="*/ 192 h 298"/>
                <a:gd name="T32" fmla="*/ 0 w 298"/>
                <a:gd name="T33" fmla="*/ 164 h 298"/>
                <a:gd name="T34" fmla="*/ 0 w 298"/>
                <a:gd name="T35" fmla="*/ 148 h 298"/>
                <a:gd name="T36" fmla="*/ 2 w 298"/>
                <a:gd name="T37" fmla="*/ 118 h 298"/>
                <a:gd name="T38" fmla="*/ 10 w 298"/>
                <a:gd name="T39" fmla="*/ 90 h 298"/>
                <a:gd name="T40" fmla="*/ 24 w 298"/>
                <a:gd name="T41" fmla="*/ 64 h 298"/>
                <a:gd name="T42" fmla="*/ 42 w 298"/>
                <a:gd name="T43" fmla="*/ 42 h 298"/>
                <a:gd name="T44" fmla="*/ 64 w 298"/>
                <a:gd name="T45" fmla="*/ 24 h 298"/>
                <a:gd name="T46" fmla="*/ 90 w 298"/>
                <a:gd name="T47" fmla="*/ 10 h 298"/>
                <a:gd name="T48" fmla="*/ 118 w 298"/>
                <a:gd name="T49" fmla="*/ 2 h 298"/>
                <a:gd name="T50" fmla="*/ 148 w 298"/>
                <a:gd name="T51" fmla="*/ 0 h 298"/>
                <a:gd name="T52" fmla="*/ 164 w 298"/>
                <a:gd name="T53" fmla="*/ 0 h 298"/>
                <a:gd name="T54" fmla="*/ 192 w 298"/>
                <a:gd name="T55" fmla="*/ 6 h 298"/>
                <a:gd name="T56" fmla="*/ 220 w 298"/>
                <a:gd name="T57" fmla="*/ 18 h 298"/>
                <a:gd name="T58" fmla="*/ 242 w 298"/>
                <a:gd name="T59" fmla="*/ 34 h 298"/>
                <a:gd name="T60" fmla="*/ 262 w 298"/>
                <a:gd name="T61" fmla="*/ 54 h 298"/>
                <a:gd name="T62" fmla="*/ 280 w 298"/>
                <a:gd name="T63" fmla="*/ 78 h 298"/>
                <a:gd name="T64" fmla="*/ 290 w 298"/>
                <a:gd name="T65" fmla="*/ 104 h 298"/>
                <a:gd name="T66" fmla="*/ 296 w 298"/>
                <a:gd name="T67" fmla="*/ 132 h 298"/>
                <a:gd name="T68" fmla="*/ 298 w 298"/>
                <a:gd name="T69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98">
                  <a:moveTo>
                    <a:pt x="298" y="148"/>
                  </a:moveTo>
                  <a:lnTo>
                    <a:pt x="298" y="148"/>
                  </a:lnTo>
                  <a:lnTo>
                    <a:pt x="296" y="164"/>
                  </a:lnTo>
                  <a:lnTo>
                    <a:pt x="294" y="178"/>
                  </a:lnTo>
                  <a:lnTo>
                    <a:pt x="290" y="192"/>
                  </a:lnTo>
                  <a:lnTo>
                    <a:pt x="286" y="206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2" y="242"/>
                  </a:lnTo>
                  <a:lnTo>
                    <a:pt x="254" y="254"/>
                  </a:lnTo>
                  <a:lnTo>
                    <a:pt x="242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6" y="286"/>
                  </a:lnTo>
                  <a:lnTo>
                    <a:pt x="192" y="290"/>
                  </a:lnTo>
                  <a:lnTo>
                    <a:pt x="178" y="294"/>
                  </a:lnTo>
                  <a:lnTo>
                    <a:pt x="164" y="296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32" y="296"/>
                  </a:lnTo>
                  <a:lnTo>
                    <a:pt x="118" y="294"/>
                  </a:lnTo>
                  <a:lnTo>
                    <a:pt x="104" y="290"/>
                  </a:lnTo>
                  <a:lnTo>
                    <a:pt x="90" y="286"/>
                  </a:lnTo>
                  <a:lnTo>
                    <a:pt x="76" y="280"/>
                  </a:lnTo>
                  <a:lnTo>
                    <a:pt x="64" y="272"/>
                  </a:lnTo>
                  <a:lnTo>
                    <a:pt x="54" y="264"/>
                  </a:lnTo>
                  <a:lnTo>
                    <a:pt x="42" y="254"/>
                  </a:lnTo>
                  <a:lnTo>
                    <a:pt x="34" y="242"/>
                  </a:lnTo>
                  <a:lnTo>
                    <a:pt x="24" y="232"/>
                  </a:lnTo>
                  <a:lnTo>
                    <a:pt x="16" y="220"/>
                  </a:lnTo>
                  <a:lnTo>
                    <a:pt x="10" y="206"/>
                  </a:lnTo>
                  <a:lnTo>
                    <a:pt x="6" y="192"/>
                  </a:lnTo>
                  <a:lnTo>
                    <a:pt x="2" y="178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0" y="90"/>
                  </a:lnTo>
                  <a:lnTo>
                    <a:pt x="16" y="78"/>
                  </a:lnTo>
                  <a:lnTo>
                    <a:pt x="24" y="64"/>
                  </a:lnTo>
                  <a:lnTo>
                    <a:pt x="34" y="54"/>
                  </a:lnTo>
                  <a:lnTo>
                    <a:pt x="42" y="42"/>
                  </a:lnTo>
                  <a:lnTo>
                    <a:pt x="54" y="34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90" y="10"/>
                  </a:lnTo>
                  <a:lnTo>
                    <a:pt x="104" y="6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8" y="2"/>
                  </a:lnTo>
                  <a:lnTo>
                    <a:pt x="192" y="6"/>
                  </a:lnTo>
                  <a:lnTo>
                    <a:pt x="206" y="10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2" y="34"/>
                  </a:lnTo>
                  <a:lnTo>
                    <a:pt x="254" y="42"/>
                  </a:lnTo>
                  <a:lnTo>
                    <a:pt x="262" y="54"/>
                  </a:lnTo>
                  <a:lnTo>
                    <a:pt x="272" y="64"/>
                  </a:lnTo>
                  <a:lnTo>
                    <a:pt x="280" y="78"/>
                  </a:lnTo>
                  <a:lnTo>
                    <a:pt x="286" y="90"/>
                  </a:lnTo>
                  <a:lnTo>
                    <a:pt x="290" y="104"/>
                  </a:lnTo>
                  <a:lnTo>
                    <a:pt x="294" y="118"/>
                  </a:lnTo>
                  <a:lnTo>
                    <a:pt x="296" y="132"/>
                  </a:lnTo>
                  <a:lnTo>
                    <a:pt x="298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23"/>
            <p:cNvSpPr>
              <a:spLocks noChangeArrowheads="1"/>
            </p:cNvSpPr>
            <p:nvPr userDrawn="1"/>
          </p:nvSpPr>
          <p:spPr bwMode="auto">
            <a:xfrm>
              <a:off x="827088" y="4812109"/>
              <a:ext cx="47625" cy="2073275"/>
            </a:xfrm>
            <a:prstGeom prst="rect">
              <a:avLst/>
            </a:pr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24"/>
            <p:cNvSpPr>
              <a:spLocks noChangeArrowheads="1"/>
            </p:cNvSpPr>
            <p:nvPr userDrawn="1"/>
          </p:nvSpPr>
          <p:spPr bwMode="auto">
            <a:xfrm>
              <a:off x="493713" y="5726509"/>
              <a:ext cx="28575" cy="1158875"/>
            </a:xfrm>
            <a:prstGeom prst="rect">
              <a:avLst/>
            </a:pr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5"/>
            <p:cNvSpPr>
              <a:spLocks/>
            </p:cNvSpPr>
            <p:nvPr userDrawn="1"/>
          </p:nvSpPr>
          <p:spPr bwMode="auto">
            <a:xfrm>
              <a:off x="458788" y="4504134"/>
              <a:ext cx="749300" cy="749300"/>
            </a:xfrm>
            <a:custGeom>
              <a:avLst/>
              <a:gdLst>
                <a:gd name="T0" fmla="*/ 472 w 472"/>
                <a:gd name="T1" fmla="*/ 236 h 472"/>
                <a:gd name="T2" fmla="*/ 468 w 472"/>
                <a:gd name="T3" fmla="*/ 284 h 472"/>
                <a:gd name="T4" fmla="*/ 454 w 472"/>
                <a:gd name="T5" fmla="*/ 328 h 472"/>
                <a:gd name="T6" fmla="*/ 432 w 472"/>
                <a:gd name="T7" fmla="*/ 368 h 472"/>
                <a:gd name="T8" fmla="*/ 404 w 472"/>
                <a:gd name="T9" fmla="*/ 404 h 472"/>
                <a:gd name="T10" fmla="*/ 368 w 472"/>
                <a:gd name="T11" fmla="*/ 432 h 472"/>
                <a:gd name="T12" fmla="*/ 328 w 472"/>
                <a:gd name="T13" fmla="*/ 454 h 472"/>
                <a:gd name="T14" fmla="*/ 284 w 472"/>
                <a:gd name="T15" fmla="*/ 468 h 472"/>
                <a:gd name="T16" fmla="*/ 236 w 472"/>
                <a:gd name="T17" fmla="*/ 472 h 472"/>
                <a:gd name="T18" fmla="*/ 212 w 472"/>
                <a:gd name="T19" fmla="*/ 472 h 472"/>
                <a:gd name="T20" fmla="*/ 166 w 472"/>
                <a:gd name="T21" fmla="*/ 462 h 472"/>
                <a:gd name="T22" fmla="*/ 124 w 472"/>
                <a:gd name="T23" fmla="*/ 444 h 472"/>
                <a:gd name="T24" fmla="*/ 86 w 472"/>
                <a:gd name="T25" fmla="*/ 418 h 472"/>
                <a:gd name="T26" fmla="*/ 54 w 472"/>
                <a:gd name="T27" fmla="*/ 386 h 472"/>
                <a:gd name="T28" fmla="*/ 30 w 472"/>
                <a:gd name="T29" fmla="*/ 348 h 472"/>
                <a:gd name="T30" fmla="*/ 12 w 472"/>
                <a:gd name="T31" fmla="*/ 306 h 472"/>
                <a:gd name="T32" fmla="*/ 2 w 472"/>
                <a:gd name="T33" fmla="*/ 260 h 472"/>
                <a:gd name="T34" fmla="*/ 0 w 472"/>
                <a:gd name="T35" fmla="*/ 236 h 472"/>
                <a:gd name="T36" fmla="*/ 6 w 472"/>
                <a:gd name="T37" fmla="*/ 188 h 472"/>
                <a:gd name="T38" fmla="*/ 20 w 472"/>
                <a:gd name="T39" fmla="*/ 144 h 472"/>
                <a:gd name="T40" fmla="*/ 40 w 472"/>
                <a:gd name="T41" fmla="*/ 104 h 472"/>
                <a:gd name="T42" fmla="*/ 70 w 472"/>
                <a:gd name="T43" fmla="*/ 70 h 472"/>
                <a:gd name="T44" fmla="*/ 104 w 472"/>
                <a:gd name="T45" fmla="*/ 40 h 472"/>
                <a:gd name="T46" fmla="*/ 144 w 472"/>
                <a:gd name="T47" fmla="*/ 20 h 472"/>
                <a:gd name="T48" fmla="*/ 188 w 472"/>
                <a:gd name="T49" fmla="*/ 6 h 472"/>
                <a:gd name="T50" fmla="*/ 236 w 472"/>
                <a:gd name="T51" fmla="*/ 0 h 472"/>
                <a:gd name="T52" fmla="*/ 260 w 472"/>
                <a:gd name="T53" fmla="*/ 2 h 472"/>
                <a:gd name="T54" fmla="*/ 306 w 472"/>
                <a:gd name="T55" fmla="*/ 12 h 472"/>
                <a:gd name="T56" fmla="*/ 348 w 472"/>
                <a:gd name="T57" fmla="*/ 30 h 472"/>
                <a:gd name="T58" fmla="*/ 386 w 472"/>
                <a:gd name="T59" fmla="*/ 54 h 472"/>
                <a:gd name="T60" fmla="*/ 418 w 472"/>
                <a:gd name="T61" fmla="*/ 86 h 472"/>
                <a:gd name="T62" fmla="*/ 444 w 472"/>
                <a:gd name="T63" fmla="*/ 124 h 472"/>
                <a:gd name="T64" fmla="*/ 462 w 472"/>
                <a:gd name="T65" fmla="*/ 166 h 472"/>
                <a:gd name="T66" fmla="*/ 472 w 472"/>
                <a:gd name="T67" fmla="*/ 212 h 472"/>
                <a:gd name="T68" fmla="*/ 472 w 472"/>
                <a:gd name="T69" fmla="*/ 23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2" h="472">
                  <a:moveTo>
                    <a:pt x="472" y="236"/>
                  </a:moveTo>
                  <a:lnTo>
                    <a:pt x="472" y="236"/>
                  </a:lnTo>
                  <a:lnTo>
                    <a:pt x="472" y="260"/>
                  </a:lnTo>
                  <a:lnTo>
                    <a:pt x="468" y="284"/>
                  </a:lnTo>
                  <a:lnTo>
                    <a:pt x="462" y="306"/>
                  </a:lnTo>
                  <a:lnTo>
                    <a:pt x="454" y="328"/>
                  </a:lnTo>
                  <a:lnTo>
                    <a:pt x="444" y="348"/>
                  </a:lnTo>
                  <a:lnTo>
                    <a:pt x="432" y="368"/>
                  </a:lnTo>
                  <a:lnTo>
                    <a:pt x="418" y="386"/>
                  </a:lnTo>
                  <a:lnTo>
                    <a:pt x="404" y="404"/>
                  </a:lnTo>
                  <a:lnTo>
                    <a:pt x="386" y="418"/>
                  </a:lnTo>
                  <a:lnTo>
                    <a:pt x="368" y="432"/>
                  </a:lnTo>
                  <a:lnTo>
                    <a:pt x="348" y="444"/>
                  </a:lnTo>
                  <a:lnTo>
                    <a:pt x="328" y="454"/>
                  </a:lnTo>
                  <a:lnTo>
                    <a:pt x="306" y="462"/>
                  </a:lnTo>
                  <a:lnTo>
                    <a:pt x="284" y="468"/>
                  </a:lnTo>
                  <a:lnTo>
                    <a:pt x="260" y="472"/>
                  </a:lnTo>
                  <a:lnTo>
                    <a:pt x="236" y="472"/>
                  </a:lnTo>
                  <a:lnTo>
                    <a:pt x="236" y="472"/>
                  </a:lnTo>
                  <a:lnTo>
                    <a:pt x="212" y="472"/>
                  </a:lnTo>
                  <a:lnTo>
                    <a:pt x="188" y="468"/>
                  </a:lnTo>
                  <a:lnTo>
                    <a:pt x="166" y="462"/>
                  </a:lnTo>
                  <a:lnTo>
                    <a:pt x="144" y="454"/>
                  </a:lnTo>
                  <a:lnTo>
                    <a:pt x="124" y="444"/>
                  </a:lnTo>
                  <a:lnTo>
                    <a:pt x="104" y="432"/>
                  </a:lnTo>
                  <a:lnTo>
                    <a:pt x="86" y="418"/>
                  </a:lnTo>
                  <a:lnTo>
                    <a:pt x="70" y="404"/>
                  </a:lnTo>
                  <a:lnTo>
                    <a:pt x="54" y="386"/>
                  </a:lnTo>
                  <a:lnTo>
                    <a:pt x="40" y="368"/>
                  </a:lnTo>
                  <a:lnTo>
                    <a:pt x="30" y="348"/>
                  </a:lnTo>
                  <a:lnTo>
                    <a:pt x="20" y="328"/>
                  </a:lnTo>
                  <a:lnTo>
                    <a:pt x="12" y="306"/>
                  </a:lnTo>
                  <a:lnTo>
                    <a:pt x="6" y="284"/>
                  </a:lnTo>
                  <a:lnTo>
                    <a:pt x="2" y="26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2" y="212"/>
                  </a:lnTo>
                  <a:lnTo>
                    <a:pt x="6" y="188"/>
                  </a:lnTo>
                  <a:lnTo>
                    <a:pt x="12" y="166"/>
                  </a:lnTo>
                  <a:lnTo>
                    <a:pt x="20" y="144"/>
                  </a:lnTo>
                  <a:lnTo>
                    <a:pt x="30" y="124"/>
                  </a:lnTo>
                  <a:lnTo>
                    <a:pt x="40" y="104"/>
                  </a:lnTo>
                  <a:lnTo>
                    <a:pt x="54" y="86"/>
                  </a:lnTo>
                  <a:lnTo>
                    <a:pt x="70" y="70"/>
                  </a:lnTo>
                  <a:lnTo>
                    <a:pt x="86" y="54"/>
                  </a:lnTo>
                  <a:lnTo>
                    <a:pt x="104" y="40"/>
                  </a:lnTo>
                  <a:lnTo>
                    <a:pt x="124" y="30"/>
                  </a:lnTo>
                  <a:lnTo>
                    <a:pt x="144" y="20"/>
                  </a:lnTo>
                  <a:lnTo>
                    <a:pt x="166" y="12"/>
                  </a:lnTo>
                  <a:lnTo>
                    <a:pt x="188" y="6"/>
                  </a:lnTo>
                  <a:lnTo>
                    <a:pt x="212" y="2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60" y="2"/>
                  </a:lnTo>
                  <a:lnTo>
                    <a:pt x="284" y="6"/>
                  </a:lnTo>
                  <a:lnTo>
                    <a:pt x="306" y="12"/>
                  </a:lnTo>
                  <a:lnTo>
                    <a:pt x="328" y="20"/>
                  </a:lnTo>
                  <a:lnTo>
                    <a:pt x="348" y="30"/>
                  </a:lnTo>
                  <a:lnTo>
                    <a:pt x="368" y="40"/>
                  </a:lnTo>
                  <a:lnTo>
                    <a:pt x="386" y="54"/>
                  </a:lnTo>
                  <a:lnTo>
                    <a:pt x="404" y="70"/>
                  </a:lnTo>
                  <a:lnTo>
                    <a:pt x="418" y="86"/>
                  </a:lnTo>
                  <a:lnTo>
                    <a:pt x="432" y="104"/>
                  </a:lnTo>
                  <a:lnTo>
                    <a:pt x="444" y="124"/>
                  </a:lnTo>
                  <a:lnTo>
                    <a:pt x="454" y="144"/>
                  </a:lnTo>
                  <a:lnTo>
                    <a:pt x="462" y="166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2" y="236"/>
                  </a:lnTo>
                  <a:lnTo>
                    <a:pt x="472" y="236"/>
                  </a:lnTo>
                  <a:close/>
                </a:path>
              </a:pathLst>
            </a:custGeom>
            <a:solidFill>
              <a:srgbClr val="00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6"/>
            <p:cNvSpPr>
              <a:spLocks/>
            </p:cNvSpPr>
            <p:nvPr userDrawn="1"/>
          </p:nvSpPr>
          <p:spPr bwMode="auto">
            <a:xfrm>
              <a:off x="579438" y="4704159"/>
              <a:ext cx="511175" cy="514350"/>
            </a:xfrm>
            <a:custGeom>
              <a:avLst/>
              <a:gdLst>
                <a:gd name="T0" fmla="*/ 322 w 322"/>
                <a:gd name="T1" fmla="*/ 162 h 324"/>
                <a:gd name="T2" fmla="*/ 318 w 322"/>
                <a:gd name="T3" fmla="*/ 194 h 324"/>
                <a:gd name="T4" fmla="*/ 308 w 322"/>
                <a:gd name="T5" fmla="*/ 224 h 324"/>
                <a:gd name="T6" fmla="*/ 294 w 322"/>
                <a:gd name="T7" fmla="*/ 252 h 324"/>
                <a:gd name="T8" fmla="*/ 274 w 322"/>
                <a:gd name="T9" fmla="*/ 276 h 324"/>
                <a:gd name="T10" fmla="*/ 250 w 322"/>
                <a:gd name="T11" fmla="*/ 296 h 324"/>
                <a:gd name="T12" fmla="*/ 224 w 322"/>
                <a:gd name="T13" fmla="*/ 310 h 324"/>
                <a:gd name="T14" fmla="*/ 192 w 322"/>
                <a:gd name="T15" fmla="*/ 320 h 324"/>
                <a:gd name="T16" fmla="*/ 160 w 322"/>
                <a:gd name="T17" fmla="*/ 324 h 324"/>
                <a:gd name="T18" fmla="*/ 144 w 322"/>
                <a:gd name="T19" fmla="*/ 322 h 324"/>
                <a:gd name="T20" fmla="*/ 112 w 322"/>
                <a:gd name="T21" fmla="*/ 316 h 324"/>
                <a:gd name="T22" fmla="*/ 84 w 322"/>
                <a:gd name="T23" fmla="*/ 304 h 324"/>
                <a:gd name="T24" fmla="*/ 58 w 322"/>
                <a:gd name="T25" fmla="*/ 286 h 324"/>
                <a:gd name="T26" fmla="*/ 36 w 322"/>
                <a:gd name="T27" fmla="*/ 264 h 324"/>
                <a:gd name="T28" fmla="*/ 18 w 322"/>
                <a:gd name="T29" fmla="*/ 238 h 324"/>
                <a:gd name="T30" fmla="*/ 6 w 322"/>
                <a:gd name="T31" fmla="*/ 210 h 324"/>
                <a:gd name="T32" fmla="*/ 0 w 322"/>
                <a:gd name="T33" fmla="*/ 178 h 324"/>
                <a:gd name="T34" fmla="*/ 0 w 322"/>
                <a:gd name="T35" fmla="*/ 162 h 324"/>
                <a:gd name="T36" fmla="*/ 2 w 322"/>
                <a:gd name="T37" fmla="*/ 130 h 324"/>
                <a:gd name="T38" fmla="*/ 12 w 322"/>
                <a:gd name="T39" fmla="*/ 100 h 324"/>
                <a:gd name="T40" fmla="*/ 26 w 322"/>
                <a:gd name="T41" fmla="*/ 72 h 324"/>
                <a:gd name="T42" fmla="*/ 46 w 322"/>
                <a:gd name="T43" fmla="*/ 48 h 324"/>
                <a:gd name="T44" fmla="*/ 70 w 322"/>
                <a:gd name="T45" fmla="*/ 28 h 324"/>
                <a:gd name="T46" fmla="*/ 98 w 322"/>
                <a:gd name="T47" fmla="*/ 14 h 324"/>
                <a:gd name="T48" fmla="*/ 128 w 322"/>
                <a:gd name="T49" fmla="*/ 4 h 324"/>
                <a:gd name="T50" fmla="*/ 160 w 322"/>
                <a:gd name="T51" fmla="*/ 0 h 324"/>
                <a:gd name="T52" fmla="*/ 176 w 322"/>
                <a:gd name="T53" fmla="*/ 2 h 324"/>
                <a:gd name="T54" fmla="*/ 208 w 322"/>
                <a:gd name="T55" fmla="*/ 8 h 324"/>
                <a:gd name="T56" fmla="*/ 238 w 322"/>
                <a:gd name="T57" fmla="*/ 20 h 324"/>
                <a:gd name="T58" fmla="*/ 262 w 322"/>
                <a:gd name="T59" fmla="*/ 38 h 324"/>
                <a:gd name="T60" fmla="*/ 284 w 322"/>
                <a:gd name="T61" fmla="*/ 60 h 324"/>
                <a:gd name="T62" fmla="*/ 302 w 322"/>
                <a:gd name="T63" fmla="*/ 86 h 324"/>
                <a:gd name="T64" fmla="*/ 314 w 322"/>
                <a:gd name="T65" fmla="*/ 114 h 324"/>
                <a:gd name="T66" fmla="*/ 320 w 322"/>
                <a:gd name="T67" fmla="*/ 146 h 324"/>
                <a:gd name="T68" fmla="*/ 322 w 322"/>
                <a:gd name="T69" fmla="*/ 16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2" h="324">
                  <a:moveTo>
                    <a:pt x="322" y="162"/>
                  </a:moveTo>
                  <a:lnTo>
                    <a:pt x="322" y="162"/>
                  </a:lnTo>
                  <a:lnTo>
                    <a:pt x="320" y="178"/>
                  </a:lnTo>
                  <a:lnTo>
                    <a:pt x="318" y="194"/>
                  </a:lnTo>
                  <a:lnTo>
                    <a:pt x="314" y="210"/>
                  </a:lnTo>
                  <a:lnTo>
                    <a:pt x="308" y="224"/>
                  </a:lnTo>
                  <a:lnTo>
                    <a:pt x="302" y="238"/>
                  </a:lnTo>
                  <a:lnTo>
                    <a:pt x="294" y="252"/>
                  </a:lnTo>
                  <a:lnTo>
                    <a:pt x="284" y="264"/>
                  </a:lnTo>
                  <a:lnTo>
                    <a:pt x="274" y="276"/>
                  </a:lnTo>
                  <a:lnTo>
                    <a:pt x="262" y="286"/>
                  </a:lnTo>
                  <a:lnTo>
                    <a:pt x="250" y="296"/>
                  </a:lnTo>
                  <a:lnTo>
                    <a:pt x="238" y="304"/>
                  </a:lnTo>
                  <a:lnTo>
                    <a:pt x="224" y="310"/>
                  </a:lnTo>
                  <a:lnTo>
                    <a:pt x="208" y="316"/>
                  </a:lnTo>
                  <a:lnTo>
                    <a:pt x="192" y="320"/>
                  </a:lnTo>
                  <a:lnTo>
                    <a:pt x="176" y="322"/>
                  </a:lnTo>
                  <a:lnTo>
                    <a:pt x="160" y="324"/>
                  </a:lnTo>
                  <a:lnTo>
                    <a:pt x="160" y="324"/>
                  </a:lnTo>
                  <a:lnTo>
                    <a:pt x="144" y="322"/>
                  </a:lnTo>
                  <a:lnTo>
                    <a:pt x="128" y="320"/>
                  </a:lnTo>
                  <a:lnTo>
                    <a:pt x="112" y="316"/>
                  </a:lnTo>
                  <a:lnTo>
                    <a:pt x="98" y="310"/>
                  </a:lnTo>
                  <a:lnTo>
                    <a:pt x="84" y="304"/>
                  </a:lnTo>
                  <a:lnTo>
                    <a:pt x="70" y="296"/>
                  </a:lnTo>
                  <a:lnTo>
                    <a:pt x="58" y="286"/>
                  </a:lnTo>
                  <a:lnTo>
                    <a:pt x="46" y="276"/>
                  </a:lnTo>
                  <a:lnTo>
                    <a:pt x="36" y="264"/>
                  </a:lnTo>
                  <a:lnTo>
                    <a:pt x="26" y="252"/>
                  </a:lnTo>
                  <a:lnTo>
                    <a:pt x="18" y="238"/>
                  </a:lnTo>
                  <a:lnTo>
                    <a:pt x="12" y="224"/>
                  </a:lnTo>
                  <a:lnTo>
                    <a:pt x="6" y="210"/>
                  </a:lnTo>
                  <a:lnTo>
                    <a:pt x="2" y="194"/>
                  </a:lnTo>
                  <a:lnTo>
                    <a:pt x="0" y="178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46"/>
                  </a:lnTo>
                  <a:lnTo>
                    <a:pt x="2" y="130"/>
                  </a:lnTo>
                  <a:lnTo>
                    <a:pt x="6" y="114"/>
                  </a:lnTo>
                  <a:lnTo>
                    <a:pt x="12" y="100"/>
                  </a:lnTo>
                  <a:lnTo>
                    <a:pt x="18" y="86"/>
                  </a:lnTo>
                  <a:lnTo>
                    <a:pt x="26" y="72"/>
                  </a:lnTo>
                  <a:lnTo>
                    <a:pt x="36" y="60"/>
                  </a:lnTo>
                  <a:lnTo>
                    <a:pt x="46" y="48"/>
                  </a:lnTo>
                  <a:lnTo>
                    <a:pt x="58" y="38"/>
                  </a:lnTo>
                  <a:lnTo>
                    <a:pt x="70" y="28"/>
                  </a:lnTo>
                  <a:lnTo>
                    <a:pt x="84" y="20"/>
                  </a:lnTo>
                  <a:lnTo>
                    <a:pt x="98" y="14"/>
                  </a:lnTo>
                  <a:lnTo>
                    <a:pt x="112" y="8"/>
                  </a:lnTo>
                  <a:lnTo>
                    <a:pt x="128" y="4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2" y="4"/>
                  </a:lnTo>
                  <a:lnTo>
                    <a:pt x="208" y="8"/>
                  </a:lnTo>
                  <a:lnTo>
                    <a:pt x="224" y="14"/>
                  </a:lnTo>
                  <a:lnTo>
                    <a:pt x="238" y="20"/>
                  </a:lnTo>
                  <a:lnTo>
                    <a:pt x="250" y="28"/>
                  </a:lnTo>
                  <a:lnTo>
                    <a:pt x="262" y="38"/>
                  </a:lnTo>
                  <a:lnTo>
                    <a:pt x="274" y="48"/>
                  </a:lnTo>
                  <a:lnTo>
                    <a:pt x="284" y="60"/>
                  </a:lnTo>
                  <a:lnTo>
                    <a:pt x="294" y="72"/>
                  </a:lnTo>
                  <a:lnTo>
                    <a:pt x="302" y="86"/>
                  </a:lnTo>
                  <a:lnTo>
                    <a:pt x="308" y="100"/>
                  </a:lnTo>
                  <a:lnTo>
                    <a:pt x="314" y="114"/>
                  </a:lnTo>
                  <a:lnTo>
                    <a:pt x="318" y="130"/>
                  </a:lnTo>
                  <a:lnTo>
                    <a:pt x="320" y="146"/>
                  </a:lnTo>
                  <a:lnTo>
                    <a:pt x="322" y="162"/>
                  </a:lnTo>
                  <a:lnTo>
                    <a:pt x="322" y="162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7"/>
            <p:cNvSpPr>
              <a:spLocks/>
            </p:cNvSpPr>
            <p:nvPr userDrawn="1"/>
          </p:nvSpPr>
          <p:spPr bwMode="auto">
            <a:xfrm>
              <a:off x="703263" y="4935934"/>
              <a:ext cx="260350" cy="260350"/>
            </a:xfrm>
            <a:custGeom>
              <a:avLst/>
              <a:gdLst>
                <a:gd name="T0" fmla="*/ 164 w 164"/>
                <a:gd name="T1" fmla="*/ 82 h 164"/>
                <a:gd name="T2" fmla="*/ 164 w 164"/>
                <a:gd name="T3" fmla="*/ 82 h 164"/>
                <a:gd name="T4" fmla="*/ 162 w 164"/>
                <a:gd name="T5" fmla="*/ 98 h 164"/>
                <a:gd name="T6" fmla="*/ 158 w 164"/>
                <a:gd name="T7" fmla="*/ 114 h 164"/>
                <a:gd name="T8" fmla="*/ 150 w 164"/>
                <a:gd name="T9" fmla="*/ 128 h 164"/>
                <a:gd name="T10" fmla="*/ 140 w 164"/>
                <a:gd name="T11" fmla="*/ 140 h 164"/>
                <a:gd name="T12" fmla="*/ 128 w 164"/>
                <a:gd name="T13" fmla="*/ 150 h 164"/>
                <a:gd name="T14" fmla="*/ 114 w 164"/>
                <a:gd name="T15" fmla="*/ 156 h 164"/>
                <a:gd name="T16" fmla="*/ 98 w 164"/>
                <a:gd name="T17" fmla="*/ 162 h 164"/>
                <a:gd name="T18" fmla="*/ 82 w 164"/>
                <a:gd name="T19" fmla="*/ 164 h 164"/>
                <a:gd name="T20" fmla="*/ 82 w 164"/>
                <a:gd name="T21" fmla="*/ 164 h 164"/>
                <a:gd name="T22" fmla="*/ 66 w 164"/>
                <a:gd name="T23" fmla="*/ 162 h 164"/>
                <a:gd name="T24" fmla="*/ 50 w 164"/>
                <a:gd name="T25" fmla="*/ 156 h 164"/>
                <a:gd name="T26" fmla="*/ 36 w 164"/>
                <a:gd name="T27" fmla="*/ 150 h 164"/>
                <a:gd name="T28" fmla="*/ 24 w 164"/>
                <a:gd name="T29" fmla="*/ 140 h 164"/>
                <a:gd name="T30" fmla="*/ 14 w 164"/>
                <a:gd name="T31" fmla="*/ 128 h 164"/>
                <a:gd name="T32" fmla="*/ 8 w 164"/>
                <a:gd name="T33" fmla="*/ 114 h 164"/>
                <a:gd name="T34" fmla="*/ 2 w 164"/>
                <a:gd name="T35" fmla="*/ 98 h 164"/>
                <a:gd name="T36" fmla="*/ 0 w 164"/>
                <a:gd name="T37" fmla="*/ 82 h 164"/>
                <a:gd name="T38" fmla="*/ 0 w 164"/>
                <a:gd name="T39" fmla="*/ 82 h 164"/>
                <a:gd name="T40" fmla="*/ 2 w 164"/>
                <a:gd name="T41" fmla="*/ 64 h 164"/>
                <a:gd name="T42" fmla="*/ 8 w 164"/>
                <a:gd name="T43" fmla="*/ 50 h 164"/>
                <a:gd name="T44" fmla="*/ 14 w 164"/>
                <a:gd name="T45" fmla="*/ 36 h 164"/>
                <a:gd name="T46" fmla="*/ 24 w 164"/>
                <a:gd name="T47" fmla="*/ 24 h 164"/>
                <a:gd name="T48" fmla="*/ 36 w 164"/>
                <a:gd name="T49" fmla="*/ 14 h 164"/>
                <a:gd name="T50" fmla="*/ 50 w 164"/>
                <a:gd name="T51" fmla="*/ 6 h 164"/>
                <a:gd name="T52" fmla="*/ 66 w 164"/>
                <a:gd name="T53" fmla="*/ 2 h 164"/>
                <a:gd name="T54" fmla="*/ 82 w 164"/>
                <a:gd name="T55" fmla="*/ 0 h 164"/>
                <a:gd name="T56" fmla="*/ 82 w 164"/>
                <a:gd name="T57" fmla="*/ 0 h 164"/>
                <a:gd name="T58" fmla="*/ 98 w 164"/>
                <a:gd name="T59" fmla="*/ 2 h 164"/>
                <a:gd name="T60" fmla="*/ 114 w 164"/>
                <a:gd name="T61" fmla="*/ 6 h 164"/>
                <a:gd name="T62" fmla="*/ 128 w 164"/>
                <a:gd name="T63" fmla="*/ 14 h 164"/>
                <a:gd name="T64" fmla="*/ 140 w 164"/>
                <a:gd name="T65" fmla="*/ 24 h 164"/>
                <a:gd name="T66" fmla="*/ 150 w 164"/>
                <a:gd name="T67" fmla="*/ 36 h 164"/>
                <a:gd name="T68" fmla="*/ 158 w 164"/>
                <a:gd name="T69" fmla="*/ 50 h 164"/>
                <a:gd name="T70" fmla="*/ 162 w 164"/>
                <a:gd name="T71" fmla="*/ 64 h 164"/>
                <a:gd name="T72" fmla="*/ 164 w 164"/>
                <a:gd name="T73" fmla="*/ 82 h 164"/>
                <a:gd name="T74" fmla="*/ 164 w 164"/>
                <a:gd name="T75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164" y="82"/>
                  </a:lnTo>
                  <a:lnTo>
                    <a:pt x="162" y="98"/>
                  </a:lnTo>
                  <a:lnTo>
                    <a:pt x="158" y="114"/>
                  </a:lnTo>
                  <a:lnTo>
                    <a:pt x="150" y="128"/>
                  </a:lnTo>
                  <a:lnTo>
                    <a:pt x="140" y="140"/>
                  </a:lnTo>
                  <a:lnTo>
                    <a:pt x="128" y="150"/>
                  </a:lnTo>
                  <a:lnTo>
                    <a:pt x="114" y="156"/>
                  </a:lnTo>
                  <a:lnTo>
                    <a:pt x="98" y="162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66" y="162"/>
                  </a:lnTo>
                  <a:lnTo>
                    <a:pt x="50" y="156"/>
                  </a:lnTo>
                  <a:lnTo>
                    <a:pt x="36" y="150"/>
                  </a:lnTo>
                  <a:lnTo>
                    <a:pt x="24" y="140"/>
                  </a:lnTo>
                  <a:lnTo>
                    <a:pt x="14" y="128"/>
                  </a:lnTo>
                  <a:lnTo>
                    <a:pt x="8" y="114"/>
                  </a:lnTo>
                  <a:lnTo>
                    <a:pt x="2" y="9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64"/>
                  </a:lnTo>
                  <a:lnTo>
                    <a:pt x="8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6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8" y="50"/>
                  </a:lnTo>
                  <a:lnTo>
                    <a:pt x="162" y="64"/>
                  </a:lnTo>
                  <a:lnTo>
                    <a:pt x="164" y="82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8"/>
            <p:cNvSpPr>
              <a:spLocks/>
            </p:cNvSpPr>
            <p:nvPr userDrawn="1"/>
          </p:nvSpPr>
          <p:spPr bwMode="auto">
            <a:xfrm>
              <a:off x="334963" y="5561409"/>
              <a:ext cx="349250" cy="349250"/>
            </a:xfrm>
            <a:custGeom>
              <a:avLst/>
              <a:gdLst>
                <a:gd name="T0" fmla="*/ 220 w 220"/>
                <a:gd name="T1" fmla="*/ 110 h 220"/>
                <a:gd name="T2" fmla="*/ 220 w 220"/>
                <a:gd name="T3" fmla="*/ 110 h 220"/>
                <a:gd name="T4" fmla="*/ 218 w 220"/>
                <a:gd name="T5" fmla="*/ 132 h 220"/>
                <a:gd name="T6" fmla="*/ 212 w 220"/>
                <a:gd name="T7" fmla="*/ 154 h 220"/>
                <a:gd name="T8" fmla="*/ 202 w 220"/>
                <a:gd name="T9" fmla="*/ 172 h 220"/>
                <a:gd name="T10" fmla="*/ 188 w 220"/>
                <a:gd name="T11" fmla="*/ 188 h 220"/>
                <a:gd name="T12" fmla="*/ 172 w 220"/>
                <a:gd name="T13" fmla="*/ 202 h 220"/>
                <a:gd name="T14" fmla="*/ 154 w 220"/>
                <a:gd name="T15" fmla="*/ 212 h 220"/>
                <a:gd name="T16" fmla="*/ 132 w 220"/>
                <a:gd name="T17" fmla="*/ 218 h 220"/>
                <a:gd name="T18" fmla="*/ 110 w 220"/>
                <a:gd name="T19" fmla="*/ 220 h 220"/>
                <a:gd name="T20" fmla="*/ 110 w 220"/>
                <a:gd name="T21" fmla="*/ 220 h 220"/>
                <a:gd name="T22" fmla="*/ 88 w 220"/>
                <a:gd name="T23" fmla="*/ 218 h 220"/>
                <a:gd name="T24" fmla="*/ 68 w 220"/>
                <a:gd name="T25" fmla="*/ 212 h 220"/>
                <a:gd name="T26" fmla="*/ 50 w 220"/>
                <a:gd name="T27" fmla="*/ 202 h 220"/>
                <a:gd name="T28" fmla="*/ 32 w 220"/>
                <a:gd name="T29" fmla="*/ 188 h 220"/>
                <a:gd name="T30" fmla="*/ 20 w 220"/>
                <a:gd name="T31" fmla="*/ 172 h 220"/>
                <a:gd name="T32" fmla="*/ 10 w 220"/>
                <a:gd name="T33" fmla="*/ 154 h 220"/>
                <a:gd name="T34" fmla="*/ 2 w 220"/>
                <a:gd name="T35" fmla="*/ 132 h 220"/>
                <a:gd name="T36" fmla="*/ 0 w 220"/>
                <a:gd name="T37" fmla="*/ 110 h 220"/>
                <a:gd name="T38" fmla="*/ 0 w 220"/>
                <a:gd name="T39" fmla="*/ 110 h 220"/>
                <a:gd name="T40" fmla="*/ 2 w 220"/>
                <a:gd name="T41" fmla="*/ 88 h 220"/>
                <a:gd name="T42" fmla="*/ 10 w 220"/>
                <a:gd name="T43" fmla="*/ 68 h 220"/>
                <a:gd name="T44" fmla="*/ 20 w 220"/>
                <a:gd name="T45" fmla="*/ 50 h 220"/>
                <a:gd name="T46" fmla="*/ 32 w 220"/>
                <a:gd name="T47" fmla="*/ 32 h 220"/>
                <a:gd name="T48" fmla="*/ 50 w 220"/>
                <a:gd name="T49" fmla="*/ 20 h 220"/>
                <a:gd name="T50" fmla="*/ 68 w 220"/>
                <a:gd name="T51" fmla="*/ 10 h 220"/>
                <a:gd name="T52" fmla="*/ 88 w 220"/>
                <a:gd name="T53" fmla="*/ 2 h 220"/>
                <a:gd name="T54" fmla="*/ 110 w 220"/>
                <a:gd name="T55" fmla="*/ 0 h 220"/>
                <a:gd name="T56" fmla="*/ 110 w 220"/>
                <a:gd name="T57" fmla="*/ 0 h 220"/>
                <a:gd name="T58" fmla="*/ 132 w 220"/>
                <a:gd name="T59" fmla="*/ 2 h 220"/>
                <a:gd name="T60" fmla="*/ 154 w 220"/>
                <a:gd name="T61" fmla="*/ 10 h 220"/>
                <a:gd name="T62" fmla="*/ 172 w 220"/>
                <a:gd name="T63" fmla="*/ 20 h 220"/>
                <a:gd name="T64" fmla="*/ 188 w 220"/>
                <a:gd name="T65" fmla="*/ 32 h 220"/>
                <a:gd name="T66" fmla="*/ 202 w 220"/>
                <a:gd name="T67" fmla="*/ 50 h 220"/>
                <a:gd name="T68" fmla="*/ 212 w 220"/>
                <a:gd name="T69" fmla="*/ 68 h 220"/>
                <a:gd name="T70" fmla="*/ 218 w 220"/>
                <a:gd name="T71" fmla="*/ 88 h 220"/>
                <a:gd name="T72" fmla="*/ 220 w 220"/>
                <a:gd name="T73" fmla="*/ 110 h 220"/>
                <a:gd name="T74" fmla="*/ 220 w 220"/>
                <a:gd name="T7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220">
                  <a:moveTo>
                    <a:pt x="220" y="110"/>
                  </a:moveTo>
                  <a:lnTo>
                    <a:pt x="220" y="110"/>
                  </a:lnTo>
                  <a:lnTo>
                    <a:pt x="218" y="132"/>
                  </a:lnTo>
                  <a:lnTo>
                    <a:pt x="212" y="154"/>
                  </a:lnTo>
                  <a:lnTo>
                    <a:pt x="202" y="172"/>
                  </a:lnTo>
                  <a:lnTo>
                    <a:pt x="188" y="188"/>
                  </a:lnTo>
                  <a:lnTo>
                    <a:pt x="172" y="202"/>
                  </a:lnTo>
                  <a:lnTo>
                    <a:pt x="154" y="212"/>
                  </a:lnTo>
                  <a:lnTo>
                    <a:pt x="132" y="218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88" y="218"/>
                  </a:lnTo>
                  <a:lnTo>
                    <a:pt x="68" y="212"/>
                  </a:lnTo>
                  <a:lnTo>
                    <a:pt x="50" y="202"/>
                  </a:lnTo>
                  <a:lnTo>
                    <a:pt x="32" y="188"/>
                  </a:lnTo>
                  <a:lnTo>
                    <a:pt x="20" y="172"/>
                  </a:lnTo>
                  <a:lnTo>
                    <a:pt x="10" y="154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10" y="68"/>
                  </a:lnTo>
                  <a:lnTo>
                    <a:pt x="20" y="50"/>
                  </a:lnTo>
                  <a:lnTo>
                    <a:pt x="32" y="32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88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2"/>
                  </a:lnTo>
                  <a:lnTo>
                    <a:pt x="154" y="10"/>
                  </a:lnTo>
                  <a:lnTo>
                    <a:pt x="172" y="20"/>
                  </a:lnTo>
                  <a:lnTo>
                    <a:pt x="188" y="32"/>
                  </a:lnTo>
                  <a:lnTo>
                    <a:pt x="202" y="50"/>
                  </a:lnTo>
                  <a:lnTo>
                    <a:pt x="212" y="68"/>
                  </a:lnTo>
                  <a:lnTo>
                    <a:pt x="218" y="88"/>
                  </a:lnTo>
                  <a:lnTo>
                    <a:pt x="220" y="110"/>
                  </a:lnTo>
                  <a:lnTo>
                    <a:pt x="220" y="110"/>
                  </a:lnTo>
                  <a:close/>
                </a:path>
              </a:pathLst>
            </a:custGeom>
            <a:solidFill>
              <a:srgbClr val="B1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9"/>
            <p:cNvSpPr>
              <a:spLocks/>
            </p:cNvSpPr>
            <p:nvPr userDrawn="1"/>
          </p:nvSpPr>
          <p:spPr bwMode="auto">
            <a:xfrm>
              <a:off x="392113" y="5656659"/>
              <a:ext cx="238125" cy="238125"/>
            </a:xfrm>
            <a:custGeom>
              <a:avLst/>
              <a:gdLst>
                <a:gd name="T0" fmla="*/ 150 w 150"/>
                <a:gd name="T1" fmla="*/ 74 h 150"/>
                <a:gd name="T2" fmla="*/ 150 w 150"/>
                <a:gd name="T3" fmla="*/ 74 h 150"/>
                <a:gd name="T4" fmla="*/ 148 w 150"/>
                <a:gd name="T5" fmla="*/ 90 h 150"/>
                <a:gd name="T6" fmla="*/ 144 w 150"/>
                <a:gd name="T7" fmla="*/ 104 h 150"/>
                <a:gd name="T8" fmla="*/ 136 w 150"/>
                <a:gd name="T9" fmla="*/ 116 h 150"/>
                <a:gd name="T10" fmla="*/ 128 w 150"/>
                <a:gd name="T11" fmla="*/ 128 h 150"/>
                <a:gd name="T12" fmla="*/ 116 w 150"/>
                <a:gd name="T13" fmla="*/ 136 h 150"/>
                <a:gd name="T14" fmla="*/ 104 w 150"/>
                <a:gd name="T15" fmla="*/ 144 h 150"/>
                <a:gd name="T16" fmla="*/ 90 w 150"/>
                <a:gd name="T17" fmla="*/ 148 h 150"/>
                <a:gd name="T18" fmla="*/ 74 w 150"/>
                <a:gd name="T19" fmla="*/ 150 h 150"/>
                <a:gd name="T20" fmla="*/ 74 w 150"/>
                <a:gd name="T21" fmla="*/ 150 h 150"/>
                <a:gd name="T22" fmla="*/ 60 w 150"/>
                <a:gd name="T23" fmla="*/ 148 h 150"/>
                <a:gd name="T24" fmla="*/ 46 w 150"/>
                <a:gd name="T25" fmla="*/ 144 h 150"/>
                <a:gd name="T26" fmla="*/ 32 w 150"/>
                <a:gd name="T27" fmla="*/ 136 h 150"/>
                <a:gd name="T28" fmla="*/ 22 w 150"/>
                <a:gd name="T29" fmla="*/ 128 h 150"/>
                <a:gd name="T30" fmla="*/ 12 w 150"/>
                <a:gd name="T31" fmla="*/ 116 h 150"/>
                <a:gd name="T32" fmla="*/ 6 w 150"/>
                <a:gd name="T33" fmla="*/ 104 h 150"/>
                <a:gd name="T34" fmla="*/ 0 w 150"/>
                <a:gd name="T35" fmla="*/ 90 h 150"/>
                <a:gd name="T36" fmla="*/ 0 w 150"/>
                <a:gd name="T37" fmla="*/ 74 h 150"/>
                <a:gd name="T38" fmla="*/ 0 w 150"/>
                <a:gd name="T39" fmla="*/ 74 h 150"/>
                <a:gd name="T40" fmla="*/ 0 w 150"/>
                <a:gd name="T41" fmla="*/ 60 h 150"/>
                <a:gd name="T42" fmla="*/ 6 w 150"/>
                <a:gd name="T43" fmla="*/ 46 h 150"/>
                <a:gd name="T44" fmla="*/ 12 w 150"/>
                <a:gd name="T45" fmla="*/ 32 h 150"/>
                <a:gd name="T46" fmla="*/ 22 w 150"/>
                <a:gd name="T47" fmla="*/ 22 h 150"/>
                <a:gd name="T48" fmla="*/ 32 w 150"/>
                <a:gd name="T49" fmla="*/ 12 h 150"/>
                <a:gd name="T50" fmla="*/ 46 w 150"/>
                <a:gd name="T51" fmla="*/ 6 h 150"/>
                <a:gd name="T52" fmla="*/ 60 w 150"/>
                <a:gd name="T53" fmla="*/ 0 h 150"/>
                <a:gd name="T54" fmla="*/ 74 w 150"/>
                <a:gd name="T55" fmla="*/ 0 h 150"/>
                <a:gd name="T56" fmla="*/ 74 w 150"/>
                <a:gd name="T57" fmla="*/ 0 h 150"/>
                <a:gd name="T58" fmla="*/ 90 w 150"/>
                <a:gd name="T59" fmla="*/ 0 h 150"/>
                <a:gd name="T60" fmla="*/ 104 w 150"/>
                <a:gd name="T61" fmla="*/ 6 h 150"/>
                <a:gd name="T62" fmla="*/ 116 w 150"/>
                <a:gd name="T63" fmla="*/ 12 h 150"/>
                <a:gd name="T64" fmla="*/ 128 w 150"/>
                <a:gd name="T65" fmla="*/ 22 h 150"/>
                <a:gd name="T66" fmla="*/ 136 w 150"/>
                <a:gd name="T67" fmla="*/ 32 h 150"/>
                <a:gd name="T68" fmla="*/ 144 w 150"/>
                <a:gd name="T69" fmla="*/ 46 h 150"/>
                <a:gd name="T70" fmla="*/ 148 w 150"/>
                <a:gd name="T71" fmla="*/ 60 h 150"/>
                <a:gd name="T72" fmla="*/ 150 w 150"/>
                <a:gd name="T73" fmla="*/ 74 h 150"/>
                <a:gd name="T74" fmla="*/ 150 w 150"/>
                <a:gd name="T75" fmla="*/ 7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50" y="74"/>
                  </a:moveTo>
                  <a:lnTo>
                    <a:pt x="150" y="74"/>
                  </a:lnTo>
                  <a:lnTo>
                    <a:pt x="148" y="90"/>
                  </a:lnTo>
                  <a:lnTo>
                    <a:pt x="144" y="104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4"/>
                  </a:lnTo>
                  <a:lnTo>
                    <a:pt x="90" y="148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2" y="136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6" y="46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32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2"/>
                  </a:lnTo>
                  <a:lnTo>
                    <a:pt x="136" y="32"/>
                  </a:lnTo>
                  <a:lnTo>
                    <a:pt x="144" y="46"/>
                  </a:lnTo>
                  <a:lnTo>
                    <a:pt x="148" y="60"/>
                  </a:lnTo>
                  <a:lnTo>
                    <a:pt x="150" y="74"/>
                  </a:lnTo>
                  <a:lnTo>
                    <a:pt x="150" y="74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0"/>
            <p:cNvSpPr>
              <a:spLocks/>
            </p:cNvSpPr>
            <p:nvPr userDrawn="1"/>
          </p:nvSpPr>
          <p:spPr bwMode="auto">
            <a:xfrm>
              <a:off x="449263" y="576143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4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8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4 w 76"/>
                <a:gd name="T33" fmla="*/ 54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2 h 76"/>
                <a:gd name="T42" fmla="*/ 4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8 w 76"/>
                <a:gd name="T49" fmla="*/ 8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4 w 76"/>
                <a:gd name="T61" fmla="*/ 4 h 76"/>
                <a:gd name="T62" fmla="*/ 60 w 76"/>
                <a:gd name="T63" fmla="*/ 8 h 76"/>
                <a:gd name="T64" fmla="*/ 66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2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4" y="4"/>
                  </a:lnTo>
                  <a:lnTo>
                    <a:pt x="60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2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31"/>
            <p:cNvSpPr>
              <a:spLocks noChangeArrowheads="1"/>
            </p:cNvSpPr>
            <p:nvPr userDrawn="1"/>
          </p:nvSpPr>
          <p:spPr bwMode="auto">
            <a:xfrm>
              <a:off x="1382713" y="4024709"/>
              <a:ext cx="19050" cy="2860675"/>
            </a:xfrm>
            <a:prstGeom prst="rect">
              <a:avLst/>
            </a:pr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2"/>
            <p:cNvSpPr>
              <a:spLocks/>
            </p:cNvSpPr>
            <p:nvPr userDrawn="1"/>
          </p:nvSpPr>
          <p:spPr bwMode="auto">
            <a:xfrm>
              <a:off x="1204913" y="3716734"/>
              <a:ext cx="374650" cy="377825"/>
            </a:xfrm>
            <a:custGeom>
              <a:avLst/>
              <a:gdLst>
                <a:gd name="T0" fmla="*/ 236 w 236"/>
                <a:gd name="T1" fmla="*/ 118 h 238"/>
                <a:gd name="T2" fmla="*/ 230 w 236"/>
                <a:gd name="T3" fmla="*/ 98 h 238"/>
                <a:gd name="T4" fmla="*/ 208 w 236"/>
                <a:gd name="T5" fmla="*/ 82 h 238"/>
                <a:gd name="T6" fmla="*/ 212 w 236"/>
                <a:gd name="T7" fmla="*/ 68 h 238"/>
                <a:gd name="T8" fmla="*/ 208 w 236"/>
                <a:gd name="T9" fmla="*/ 44 h 238"/>
                <a:gd name="T10" fmla="*/ 202 w 236"/>
                <a:gd name="T11" fmla="*/ 34 h 238"/>
                <a:gd name="T12" fmla="*/ 182 w 236"/>
                <a:gd name="T13" fmla="*/ 26 h 238"/>
                <a:gd name="T14" fmla="*/ 156 w 236"/>
                <a:gd name="T15" fmla="*/ 28 h 238"/>
                <a:gd name="T16" fmla="*/ 148 w 236"/>
                <a:gd name="T17" fmla="*/ 16 h 238"/>
                <a:gd name="T18" fmla="*/ 128 w 236"/>
                <a:gd name="T19" fmla="*/ 2 h 238"/>
                <a:gd name="T20" fmla="*/ 118 w 236"/>
                <a:gd name="T21" fmla="*/ 0 h 238"/>
                <a:gd name="T22" fmla="*/ 98 w 236"/>
                <a:gd name="T23" fmla="*/ 8 h 238"/>
                <a:gd name="T24" fmla="*/ 80 w 236"/>
                <a:gd name="T25" fmla="*/ 28 h 238"/>
                <a:gd name="T26" fmla="*/ 66 w 236"/>
                <a:gd name="T27" fmla="*/ 26 h 238"/>
                <a:gd name="T28" fmla="*/ 42 w 236"/>
                <a:gd name="T29" fmla="*/ 28 h 238"/>
                <a:gd name="T30" fmla="*/ 34 w 236"/>
                <a:gd name="T31" fmla="*/ 34 h 238"/>
                <a:gd name="T32" fmla="*/ 24 w 236"/>
                <a:gd name="T33" fmla="*/ 54 h 238"/>
                <a:gd name="T34" fmla="*/ 28 w 236"/>
                <a:gd name="T35" fmla="*/ 82 h 238"/>
                <a:gd name="T36" fmla="*/ 16 w 236"/>
                <a:gd name="T37" fmla="*/ 90 h 238"/>
                <a:gd name="T38" fmla="*/ 2 w 236"/>
                <a:gd name="T39" fmla="*/ 108 h 238"/>
                <a:gd name="T40" fmla="*/ 0 w 236"/>
                <a:gd name="T41" fmla="*/ 118 h 238"/>
                <a:gd name="T42" fmla="*/ 6 w 236"/>
                <a:gd name="T43" fmla="*/ 140 h 238"/>
                <a:gd name="T44" fmla="*/ 28 w 236"/>
                <a:gd name="T45" fmla="*/ 156 h 238"/>
                <a:gd name="T46" fmla="*/ 24 w 236"/>
                <a:gd name="T47" fmla="*/ 170 h 238"/>
                <a:gd name="T48" fmla="*/ 28 w 236"/>
                <a:gd name="T49" fmla="*/ 194 h 238"/>
                <a:gd name="T50" fmla="*/ 34 w 236"/>
                <a:gd name="T51" fmla="*/ 202 h 238"/>
                <a:gd name="T52" fmla="*/ 54 w 236"/>
                <a:gd name="T53" fmla="*/ 212 h 238"/>
                <a:gd name="T54" fmla="*/ 80 w 236"/>
                <a:gd name="T55" fmla="*/ 210 h 238"/>
                <a:gd name="T56" fmla="*/ 88 w 236"/>
                <a:gd name="T57" fmla="*/ 222 h 238"/>
                <a:gd name="T58" fmla="*/ 108 w 236"/>
                <a:gd name="T59" fmla="*/ 236 h 238"/>
                <a:gd name="T60" fmla="*/ 118 w 236"/>
                <a:gd name="T61" fmla="*/ 238 h 238"/>
                <a:gd name="T62" fmla="*/ 138 w 236"/>
                <a:gd name="T63" fmla="*/ 230 h 238"/>
                <a:gd name="T64" fmla="*/ 156 w 236"/>
                <a:gd name="T65" fmla="*/ 210 h 238"/>
                <a:gd name="T66" fmla="*/ 170 w 236"/>
                <a:gd name="T67" fmla="*/ 212 h 238"/>
                <a:gd name="T68" fmla="*/ 194 w 236"/>
                <a:gd name="T69" fmla="*/ 208 h 238"/>
                <a:gd name="T70" fmla="*/ 202 w 236"/>
                <a:gd name="T71" fmla="*/ 202 h 238"/>
                <a:gd name="T72" fmla="*/ 212 w 236"/>
                <a:gd name="T73" fmla="*/ 184 h 238"/>
                <a:gd name="T74" fmla="*/ 208 w 236"/>
                <a:gd name="T75" fmla="*/ 156 h 238"/>
                <a:gd name="T76" fmla="*/ 220 w 236"/>
                <a:gd name="T77" fmla="*/ 148 h 238"/>
                <a:gd name="T78" fmla="*/ 234 w 236"/>
                <a:gd name="T79" fmla="*/ 130 h 238"/>
                <a:gd name="T80" fmla="*/ 236 w 236"/>
                <a:gd name="T81" fmla="*/ 1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8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90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12" y="68"/>
                  </a:lnTo>
                  <a:lnTo>
                    <a:pt x="212" y="54"/>
                  </a:lnTo>
                  <a:lnTo>
                    <a:pt x="208" y="4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6"/>
                  </a:lnTo>
                  <a:lnTo>
                    <a:pt x="170" y="26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48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88" y="1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4"/>
                  </a:lnTo>
                  <a:lnTo>
                    <a:pt x="24" y="54"/>
                  </a:lnTo>
                  <a:lnTo>
                    <a:pt x="24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6" y="90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30"/>
                  </a:lnTo>
                  <a:lnTo>
                    <a:pt x="6" y="140"/>
                  </a:lnTo>
                  <a:lnTo>
                    <a:pt x="16" y="14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4" y="170"/>
                  </a:lnTo>
                  <a:lnTo>
                    <a:pt x="24" y="184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2"/>
                  </a:lnTo>
                  <a:lnTo>
                    <a:pt x="66" y="212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8" y="222"/>
                  </a:lnTo>
                  <a:lnTo>
                    <a:pt x="98" y="230"/>
                  </a:lnTo>
                  <a:lnTo>
                    <a:pt x="108" y="236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8" y="236"/>
                  </a:lnTo>
                  <a:lnTo>
                    <a:pt x="138" y="230"/>
                  </a:lnTo>
                  <a:lnTo>
                    <a:pt x="148" y="222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70" y="212"/>
                  </a:lnTo>
                  <a:lnTo>
                    <a:pt x="182" y="212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2" y="184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40"/>
                  </a:lnTo>
                  <a:lnTo>
                    <a:pt x="234" y="130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3"/>
            <p:cNvSpPr>
              <a:spLocks/>
            </p:cNvSpPr>
            <p:nvPr userDrawn="1"/>
          </p:nvSpPr>
          <p:spPr bwMode="auto">
            <a:xfrm>
              <a:off x="1331913" y="384373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4 h 76"/>
                <a:gd name="T8" fmla="*/ 70 w 76"/>
                <a:gd name="T9" fmla="*/ 60 h 76"/>
                <a:gd name="T10" fmla="*/ 66 w 76"/>
                <a:gd name="T11" fmla="*/ 66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4 w 76"/>
                <a:gd name="T25" fmla="*/ 74 h 76"/>
                <a:gd name="T26" fmla="*/ 16 w 76"/>
                <a:gd name="T27" fmla="*/ 70 h 76"/>
                <a:gd name="T28" fmla="*/ 12 w 76"/>
                <a:gd name="T29" fmla="*/ 66 h 76"/>
                <a:gd name="T30" fmla="*/ 6 w 76"/>
                <a:gd name="T31" fmla="*/ 60 h 76"/>
                <a:gd name="T32" fmla="*/ 2 w 76"/>
                <a:gd name="T33" fmla="*/ 54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2 h 76"/>
                <a:gd name="T42" fmla="*/ 2 w 76"/>
                <a:gd name="T43" fmla="*/ 24 h 76"/>
                <a:gd name="T44" fmla="*/ 6 w 76"/>
                <a:gd name="T45" fmla="*/ 18 h 76"/>
                <a:gd name="T46" fmla="*/ 12 w 76"/>
                <a:gd name="T47" fmla="*/ 12 h 76"/>
                <a:gd name="T48" fmla="*/ 16 w 76"/>
                <a:gd name="T49" fmla="*/ 8 h 76"/>
                <a:gd name="T50" fmla="*/ 24 w 76"/>
                <a:gd name="T51" fmla="*/ 4 h 76"/>
                <a:gd name="T52" fmla="*/ 30 w 76"/>
                <a:gd name="T53" fmla="*/ 2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2 h 76"/>
                <a:gd name="T60" fmla="*/ 52 w 76"/>
                <a:gd name="T61" fmla="*/ 4 h 76"/>
                <a:gd name="T62" fmla="*/ 60 w 76"/>
                <a:gd name="T63" fmla="*/ 8 h 76"/>
                <a:gd name="T64" fmla="*/ 66 w 76"/>
                <a:gd name="T65" fmla="*/ 12 h 76"/>
                <a:gd name="T66" fmla="*/ 70 w 76"/>
                <a:gd name="T67" fmla="*/ 18 h 76"/>
                <a:gd name="T68" fmla="*/ 74 w 76"/>
                <a:gd name="T69" fmla="*/ 24 h 76"/>
                <a:gd name="T70" fmla="*/ 76 w 76"/>
                <a:gd name="T71" fmla="*/ 32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4" y="24"/>
                  </a:lnTo>
                  <a:lnTo>
                    <a:pt x="76" y="32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4"/>
            <p:cNvSpPr>
              <a:spLocks/>
            </p:cNvSpPr>
            <p:nvPr userDrawn="1"/>
          </p:nvSpPr>
          <p:spPr bwMode="auto">
            <a:xfrm>
              <a:off x="579438" y="2916634"/>
              <a:ext cx="377825" cy="377825"/>
            </a:xfrm>
            <a:custGeom>
              <a:avLst/>
              <a:gdLst>
                <a:gd name="T0" fmla="*/ 238 w 238"/>
                <a:gd name="T1" fmla="*/ 120 h 238"/>
                <a:gd name="T2" fmla="*/ 230 w 238"/>
                <a:gd name="T3" fmla="*/ 100 h 238"/>
                <a:gd name="T4" fmla="*/ 210 w 238"/>
                <a:gd name="T5" fmla="*/ 82 h 238"/>
                <a:gd name="T6" fmla="*/ 214 w 238"/>
                <a:gd name="T7" fmla="*/ 68 h 238"/>
                <a:gd name="T8" fmla="*/ 210 w 238"/>
                <a:gd name="T9" fmla="*/ 44 h 238"/>
                <a:gd name="T10" fmla="*/ 204 w 238"/>
                <a:gd name="T11" fmla="*/ 36 h 238"/>
                <a:gd name="T12" fmla="*/ 184 w 238"/>
                <a:gd name="T13" fmla="*/ 26 h 238"/>
                <a:gd name="T14" fmla="*/ 158 w 238"/>
                <a:gd name="T15" fmla="*/ 28 h 238"/>
                <a:gd name="T16" fmla="*/ 150 w 238"/>
                <a:gd name="T17" fmla="*/ 18 h 238"/>
                <a:gd name="T18" fmla="*/ 130 w 238"/>
                <a:gd name="T19" fmla="*/ 2 h 238"/>
                <a:gd name="T20" fmla="*/ 120 w 238"/>
                <a:gd name="T21" fmla="*/ 0 h 238"/>
                <a:gd name="T22" fmla="*/ 100 w 238"/>
                <a:gd name="T23" fmla="*/ 8 h 238"/>
                <a:gd name="T24" fmla="*/ 82 w 238"/>
                <a:gd name="T25" fmla="*/ 28 h 238"/>
                <a:gd name="T26" fmla="*/ 68 w 238"/>
                <a:gd name="T27" fmla="*/ 26 h 238"/>
                <a:gd name="T28" fmla="*/ 44 w 238"/>
                <a:gd name="T29" fmla="*/ 30 h 238"/>
                <a:gd name="T30" fmla="*/ 36 w 238"/>
                <a:gd name="T31" fmla="*/ 36 h 238"/>
                <a:gd name="T32" fmla="*/ 26 w 238"/>
                <a:gd name="T33" fmla="*/ 56 h 238"/>
                <a:gd name="T34" fmla="*/ 28 w 238"/>
                <a:gd name="T35" fmla="*/ 82 h 238"/>
                <a:gd name="T36" fmla="*/ 18 w 238"/>
                <a:gd name="T37" fmla="*/ 90 h 238"/>
                <a:gd name="T38" fmla="*/ 2 w 238"/>
                <a:gd name="T39" fmla="*/ 110 h 238"/>
                <a:gd name="T40" fmla="*/ 0 w 238"/>
                <a:gd name="T41" fmla="*/ 120 h 238"/>
                <a:gd name="T42" fmla="*/ 8 w 238"/>
                <a:gd name="T43" fmla="*/ 140 h 238"/>
                <a:gd name="T44" fmla="*/ 28 w 238"/>
                <a:gd name="T45" fmla="*/ 158 h 238"/>
                <a:gd name="T46" fmla="*/ 26 w 238"/>
                <a:gd name="T47" fmla="*/ 172 h 238"/>
                <a:gd name="T48" fmla="*/ 30 w 238"/>
                <a:gd name="T49" fmla="*/ 194 h 238"/>
                <a:gd name="T50" fmla="*/ 36 w 238"/>
                <a:gd name="T51" fmla="*/ 204 h 238"/>
                <a:gd name="T52" fmla="*/ 56 w 238"/>
                <a:gd name="T53" fmla="*/ 212 h 238"/>
                <a:gd name="T54" fmla="*/ 82 w 238"/>
                <a:gd name="T55" fmla="*/ 210 h 238"/>
                <a:gd name="T56" fmla="*/ 90 w 238"/>
                <a:gd name="T57" fmla="*/ 222 h 238"/>
                <a:gd name="T58" fmla="*/ 110 w 238"/>
                <a:gd name="T59" fmla="*/ 236 h 238"/>
                <a:gd name="T60" fmla="*/ 120 w 238"/>
                <a:gd name="T61" fmla="*/ 238 h 238"/>
                <a:gd name="T62" fmla="*/ 140 w 238"/>
                <a:gd name="T63" fmla="*/ 230 h 238"/>
                <a:gd name="T64" fmla="*/ 158 w 238"/>
                <a:gd name="T65" fmla="*/ 210 h 238"/>
                <a:gd name="T66" fmla="*/ 172 w 238"/>
                <a:gd name="T67" fmla="*/ 212 h 238"/>
                <a:gd name="T68" fmla="*/ 194 w 238"/>
                <a:gd name="T69" fmla="*/ 210 h 238"/>
                <a:gd name="T70" fmla="*/ 204 w 238"/>
                <a:gd name="T71" fmla="*/ 204 h 238"/>
                <a:gd name="T72" fmla="*/ 212 w 238"/>
                <a:gd name="T73" fmla="*/ 184 h 238"/>
                <a:gd name="T74" fmla="*/ 210 w 238"/>
                <a:gd name="T75" fmla="*/ 158 h 238"/>
                <a:gd name="T76" fmla="*/ 222 w 238"/>
                <a:gd name="T77" fmla="*/ 150 h 238"/>
                <a:gd name="T78" fmla="*/ 236 w 238"/>
                <a:gd name="T79" fmla="*/ 130 h 238"/>
                <a:gd name="T80" fmla="*/ 238 w 238"/>
                <a:gd name="T81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38">
                  <a:moveTo>
                    <a:pt x="238" y="120"/>
                  </a:moveTo>
                  <a:lnTo>
                    <a:pt x="238" y="120"/>
                  </a:lnTo>
                  <a:lnTo>
                    <a:pt x="236" y="110"/>
                  </a:lnTo>
                  <a:lnTo>
                    <a:pt x="230" y="100"/>
                  </a:lnTo>
                  <a:lnTo>
                    <a:pt x="222" y="90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4" y="68"/>
                  </a:lnTo>
                  <a:lnTo>
                    <a:pt x="212" y="56"/>
                  </a:lnTo>
                  <a:lnTo>
                    <a:pt x="210" y="44"/>
                  </a:lnTo>
                  <a:lnTo>
                    <a:pt x="204" y="36"/>
                  </a:lnTo>
                  <a:lnTo>
                    <a:pt x="204" y="36"/>
                  </a:lnTo>
                  <a:lnTo>
                    <a:pt x="194" y="30"/>
                  </a:lnTo>
                  <a:lnTo>
                    <a:pt x="184" y="26"/>
                  </a:lnTo>
                  <a:lnTo>
                    <a:pt x="172" y="26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50" y="18"/>
                  </a:lnTo>
                  <a:lnTo>
                    <a:pt x="140" y="8"/>
                  </a:lnTo>
                  <a:lnTo>
                    <a:pt x="130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2"/>
                  </a:lnTo>
                  <a:lnTo>
                    <a:pt x="100" y="8"/>
                  </a:lnTo>
                  <a:lnTo>
                    <a:pt x="90" y="1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68" y="26"/>
                  </a:lnTo>
                  <a:lnTo>
                    <a:pt x="56" y="26"/>
                  </a:lnTo>
                  <a:lnTo>
                    <a:pt x="44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6" y="56"/>
                  </a:lnTo>
                  <a:lnTo>
                    <a:pt x="26" y="6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18" y="90"/>
                  </a:lnTo>
                  <a:lnTo>
                    <a:pt x="8" y="100"/>
                  </a:lnTo>
                  <a:lnTo>
                    <a:pt x="2" y="11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8" y="140"/>
                  </a:lnTo>
                  <a:lnTo>
                    <a:pt x="18" y="150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6" y="172"/>
                  </a:lnTo>
                  <a:lnTo>
                    <a:pt x="26" y="184"/>
                  </a:lnTo>
                  <a:lnTo>
                    <a:pt x="30" y="19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44" y="210"/>
                  </a:lnTo>
                  <a:lnTo>
                    <a:pt x="56" y="212"/>
                  </a:lnTo>
                  <a:lnTo>
                    <a:pt x="68" y="212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90" y="222"/>
                  </a:lnTo>
                  <a:lnTo>
                    <a:pt x="100" y="230"/>
                  </a:lnTo>
                  <a:lnTo>
                    <a:pt x="110" y="236"/>
                  </a:lnTo>
                  <a:lnTo>
                    <a:pt x="120" y="238"/>
                  </a:lnTo>
                  <a:lnTo>
                    <a:pt x="120" y="238"/>
                  </a:lnTo>
                  <a:lnTo>
                    <a:pt x="130" y="236"/>
                  </a:lnTo>
                  <a:lnTo>
                    <a:pt x="140" y="230"/>
                  </a:lnTo>
                  <a:lnTo>
                    <a:pt x="150" y="222"/>
                  </a:lnTo>
                  <a:lnTo>
                    <a:pt x="158" y="210"/>
                  </a:lnTo>
                  <a:lnTo>
                    <a:pt x="158" y="210"/>
                  </a:lnTo>
                  <a:lnTo>
                    <a:pt x="172" y="212"/>
                  </a:lnTo>
                  <a:lnTo>
                    <a:pt x="184" y="212"/>
                  </a:lnTo>
                  <a:lnTo>
                    <a:pt x="194" y="210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10" y="194"/>
                  </a:lnTo>
                  <a:lnTo>
                    <a:pt x="212" y="184"/>
                  </a:lnTo>
                  <a:lnTo>
                    <a:pt x="214" y="172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22" y="150"/>
                  </a:lnTo>
                  <a:lnTo>
                    <a:pt x="230" y="140"/>
                  </a:lnTo>
                  <a:lnTo>
                    <a:pt x="236" y="130"/>
                  </a:lnTo>
                  <a:lnTo>
                    <a:pt x="238" y="120"/>
                  </a:lnTo>
                  <a:lnTo>
                    <a:pt x="23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5"/>
            <p:cNvSpPr>
              <a:spLocks/>
            </p:cNvSpPr>
            <p:nvPr userDrawn="1"/>
          </p:nvSpPr>
          <p:spPr bwMode="auto">
            <a:xfrm>
              <a:off x="709613" y="3046809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2 w 76"/>
                <a:gd name="T7" fmla="*/ 52 h 76"/>
                <a:gd name="T8" fmla="*/ 70 w 76"/>
                <a:gd name="T9" fmla="*/ 58 h 76"/>
                <a:gd name="T10" fmla="*/ 64 w 76"/>
                <a:gd name="T11" fmla="*/ 64 h 76"/>
                <a:gd name="T12" fmla="*/ 60 w 76"/>
                <a:gd name="T13" fmla="*/ 70 h 76"/>
                <a:gd name="T14" fmla="*/ 52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2 w 76"/>
                <a:gd name="T25" fmla="*/ 72 h 76"/>
                <a:gd name="T26" fmla="*/ 16 w 76"/>
                <a:gd name="T27" fmla="*/ 70 h 76"/>
                <a:gd name="T28" fmla="*/ 10 w 76"/>
                <a:gd name="T29" fmla="*/ 64 h 76"/>
                <a:gd name="T30" fmla="*/ 6 w 76"/>
                <a:gd name="T31" fmla="*/ 58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0 w 76"/>
                <a:gd name="T47" fmla="*/ 10 h 76"/>
                <a:gd name="T48" fmla="*/ 16 w 76"/>
                <a:gd name="T49" fmla="*/ 6 h 76"/>
                <a:gd name="T50" fmla="*/ 22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4 w 76"/>
                <a:gd name="T65" fmla="*/ 10 h 76"/>
                <a:gd name="T66" fmla="*/ 70 w 76"/>
                <a:gd name="T67" fmla="*/ 16 h 76"/>
                <a:gd name="T68" fmla="*/ 72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2" y="52"/>
                  </a:lnTo>
                  <a:lnTo>
                    <a:pt x="70" y="58"/>
                  </a:lnTo>
                  <a:lnTo>
                    <a:pt x="64" y="64"/>
                  </a:lnTo>
                  <a:lnTo>
                    <a:pt x="60" y="70"/>
                  </a:lnTo>
                  <a:lnTo>
                    <a:pt x="52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BD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6"/>
            <p:cNvSpPr>
              <a:spLocks/>
            </p:cNvSpPr>
            <p:nvPr userDrawn="1"/>
          </p:nvSpPr>
          <p:spPr bwMode="auto">
            <a:xfrm>
              <a:off x="185738" y="179784"/>
              <a:ext cx="374650" cy="374650"/>
            </a:xfrm>
            <a:custGeom>
              <a:avLst/>
              <a:gdLst>
                <a:gd name="T0" fmla="*/ 236 w 236"/>
                <a:gd name="T1" fmla="*/ 118 h 236"/>
                <a:gd name="T2" fmla="*/ 230 w 236"/>
                <a:gd name="T3" fmla="*/ 98 h 236"/>
                <a:gd name="T4" fmla="*/ 208 w 236"/>
                <a:gd name="T5" fmla="*/ 80 h 236"/>
                <a:gd name="T6" fmla="*/ 212 w 236"/>
                <a:gd name="T7" fmla="*/ 66 h 236"/>
                <a:gd name="T8" fmla="*/ 208 w 236"/>
                <a:gd name="T9" fmla="*/ 42 h 236"/>
                <a:gd name="T10" fmla="*/ 202 w 236"/>
                <a:gd name="T11" fmla="*/ 34 h 236"/>
                <a:gd name="T12" fmla="*/ 182 w 236"/>
                <a:gd name="T13" fmla="*/ 24 h 236"/>
                <a:gd name="T14" fmla="*/ 156 w 236"/>
                <a:gd name="T15" fmla="*/ 26 h 236"/>
                <a:gd name="T16" fmla="*/ 148 w 236"/>
                <a:gd name="T17" fmla="*/ 16 h 236"/>
                <a:gd name="T18" fmla="*/ 128 w 236"/>
                <a:gd name="T19" fmla="*/ 0 h 236"/>
                <a:gd name="T20" fmla="*/ 118 w 236"/>
                <a:gd name="T21" fmla="*/ 0 h 236"/>
                <a:gd name="T22" fmla="*/ 98 w 236"/>
                <a:gd name="T23" fmla="*/ 6 h 236"/>
                <a:gd name="T24" fmla="*/ 80 w 236"/>
                <a:gd name="T25" fmla="*/ 26 h 236"/>
                <a:gd name="T26" fmla="*/ 66 w 236"/>
                <a:gd name="T27" fmla="*/ 24 h 236"/>
                <a:gd name="T28" fmla="*/ 42 w 236"/>
                <a:gd name="T29" fmla="*/ 28 h 236"/>
                <a:gd name="T30" fmla="*/ 34 w 236"/>
                <a:gd name="T31" fmla="*/ 34 h 236"/>
                <a:gd name="T32" fmla="*/ 24 w 236"/>
                <a:gd name="T33" fmla="*/ 54 h 236"/>
                <a:gd name="T34" fmla="*/ 26 w 236"/>
                <a:gd name="T35" fmla="*/ 80 h 236"/>
                <a:gd name="T36" fmla="*/ 16 w 236"/>
                <a:gd name="T37" fmla="*/ 88 h 236"/>
                <a:gd name="T38" fmla="*/ 2 w 236"/>
                <a:gd name="T39" fmla="*/ 108 h 236"/>
                <a:gd name="T40" fmla="*/ 0 w 236"/>
                <a:gd name="T41" fmla="*/ 118 h 236"/>
                <a:gd name="T42" fmla="*/ 6 w 236"/>
                <a:gd name="T43" fmla="*/ 138 h 236"/>
                <a:gd name="T44" fmla="*/ 26 w 236"/>
                <a:gd name="T45" fmla="*/ 156 h 236"/>
                <a:gd name="T46" fmla="*/ 24 w 236"/>
                <a:gd name="T47" fmla="*/ 170 h 236"/>
                <a:gd name="T48" fmla="*/ 28 w 236"/>
                <a:gd name="T49" fmla="*/ 194 h 236"/>
                <a:gd name="T50" fmla="*/ 34 w 236"/>
                <a:gd name="T51" fmla="*/ 202 h 236"/>
                <a:gd name="T52" fmla="*/ 54 w 236"/>
                <a:gd name="T53" fmla="*/ 210 h 236"/>
                <a:gd name="T54" fmla="*/ 80 w 236"/>
                <a:gd name="T55" fmla="*/ 208 h 236"/>
                <a:gd name="T56" fmla="*/ 88 w 236"/>
                <a:gd name="T57" fmla="*/ 220 h 236"/>
                <a:gd name="T58" fmla="*/ 108 w 236"/>
                <a:gd name="T59" fmla="*/ 234 h 236"/>
                <a:gd name="T60" fmla="*/ 118 w 236"/>
                <a:gd name="T61" fmla="*/ 236 h 236"/>
                <a:gd name="T62" fmla="*/ 138 w 236"/>
                <a:gd name="T63" fmla="*/ 230 h 236"/>
                <a:gd name="T64" fmla="*/ 156 w 236"/>
                <a:gd name="T65" fmla="*/ 208 h 236"/>
                <a:gd name="T66" fmla="*/ 170 w 236"/>
                <a:gd name="T67" fmla="*/ 212 h 236"/>
                <a:gd name="T68" fmla="*/ 194 w 236"/>
                <a:gd name="T69" fmla="*/ 208 h 236"/>
                <a:gd name="T70" fmla="*/ 202 w 236"/>
                <a:gd name="T71" fmla="*/ 202 h 236"/>
                <a:gd name="T72" fmla="*/ 210 w 236"/>
                <a:gd name="T73" fmla="*/ 182 h 236"/>
                <a:gd name="T74" fmla="*/ 208 w 236"/>
                <a:gd name="T75" fmla="*/ 156 h 236"/>
                <a:gd name="T76" fmla="*/ 220 w 236"/>
                <a:gd name="T77" fmla="*/ 148 h 236"/>
                <a:gd name="T78" fmla="*/ 234 w 236"/>
                <a:gd name="T79" fmla="*/ 128 h 236"/>
                <a:gd name="T80" fmla="*/ 236 w 236"/>
                <a:gd name="T81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236" y="118"/>
                  </a:lnTo>
                  <a:lnTo>
                    <a:pt x="234" y="108"/>
                  </a:lnTo>
                  <a:lnTo>
                    <a:pt x="230" y="98"/>
                  </a:lnTo>
                  <a:lnTo>
                    <a:pt x="220" y="88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12" y="66"/>
                  </a:lnTo>
                  <a:lnTo>
                    <a:pt x="210" y="54"/>
                  </a:lnTo>
                  <a:lnTo>
                    <a:pt x="208" y="42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4" y="28"/>
                  </a:lnTo>
                  <a:lnTo>
                    <a:pt x="182" y="24"/>
                  </a:lnTo>
                  <a:lnTo>
                    <a:pt x="170" y="24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48" y="16"/>
                  </a:lnTo>
                  <a:lnTo>
                    <a:pt x="138" y="6"/>
                  </a:lnTo>
                  <a:lnTo>
                    <a:pt x="12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8" y="6"/>
                  </a:lnTo>
                  <a:lnTo>
                    <a:pt x="88" y="1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6" y="88"/>
                  </a:lnTo>
                  <a:lnTo>
                    <a:pt x="6" y="98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6" y="138"/>
                  </a:lnTo>
                  <a:lnTo>
                    <a:pt x="16" y="148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4" y="170"/>
                  </a:lnTo>
                  <a:lnTo>
                    <a:pt x="24" y="182"/>
                  </a:lnTo>
                  <a:lnTo>
                    <a:pt x="28" y="194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8"/>
                  </a:lnTo>
                  <a:lnTo>
                    <a:pt x="54" y="210"/>
                  </a:lnTo>
                  <a:lnTo>
                    <a:pt x="66" y="212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8" y="220"/>
                  </a:lnTo>
                  <a:lnTo>
                    <a:pt x="98" y="230"/>
                  </a:lnTo>
                  <a:lnTo>
                    <a:pt x="108" y="234"/>
                  </a:lnTo>
                  <a:lnTo>
                    <a:pt x="118" y="236"/>
                  </a:lnTo>
                  <a:lnTo>
                    <a:pt x="118" y="236"/>
                  </a:lnTo>
                  <a:lnTo>
                    <a:pt x="128" y="234"/>
                  </a:lnTo>
                  <a:lnTo>
                    <a:pt x="138" y="230"/>
                  </a:lnTo>
                  <a:lnTo>
                    <a:pt x="148" y="220"/>
                  </a:lnTo>
                  <a:lnTo>
                    <a:pt x="156" y="208"/>
                  </a:lnTo>
                  <a:lnTo>
                    <a:pt x="156" y="208"/>
                  </a:lnTo>
                  <a:lnTo>
                    <a:pt x="170" y="212"/>
                  </a:lnTo>
                  <a:lnTo>
                    <a:pt x="182" y="210"/>
                  </a:lnTo>
                  <a:lnTo>
                    <a:pt x="194" y="20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208" y="194"/>
                  </a:lnTo>
                  <a:lnTo>
                    <a:pt x="210" y="182"/>
                  </a:lnTo>
                  <a:lnTo>
                    <a:pt x="212" y="170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20" y="148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7"/>
            <p:cNvSpPr>
              <a:spLocks/>
            </p:cNvSpPr>
            <p:nvPr userDrawn="1"/>
          </p:nvSpPr>
          <p:spPr bwMode="auto">
            <a:xfrm>
              <a:off x="312738" y="306784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60 h 76"/>
                <a:gd name="T10" fmla="*/ 64 w 76"/>
                <a:gd name="T11" fmla="*/ 64 h 76"/>
                <a:gd name="T12" fmla="*/ 60 w 76"/>
                <a:gd name="T13" fmla="*/ 70 h 76"/>
                <a:gd name="T14" fmla="*/ 52 w 76"/>
                <a:gd name="T15" fmla="*/ 74 h 76"/>
                <a:gd name="T16" fmla="*/ 46 w 76"/>
                <a:gd name="T17" fmla="*/ 76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6 h 76"/>
                <a:gd name="T24" fmla="*/ 22 w 76"/>
                <a:gd name="T25" fmla="*/ 74 h 76"/>
                <a:gd name="T26" fmla="*/ 16 w 76"/>
                <a:gd name="T27" fmla="*/ 70 h 76"/>
                <a:gd name="T28" fmla="*/ 10 w 76"/>
                <a:gd name="T29" fmla="*/ 64 h 76"/>
                <a:gd name="T30" fmla="*/ 6 w 76"/>
                <a:gd name="T31" fmla="*/ 60 h 76"/>
                <a:gd name="T32" fmla="*/ 2 w 76"/>
                <a:gd name="T33" fmla="*/ 52 h 76"/>
                <a:gd name="T34" fmla="*/ 0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0 w 76"/>
                <a:gd name="T41" fmla="*/ 30 h 76"/>
                <a:gd name="T42" fmla="*/ 2 w 76"/>
                <a:gd name="T43" fmla="*/ 22 h 76"/>
                <a:gd name="T44" fmla="*/ 6 w 76"/>
                <a:gd name="T45" fmla="*/ 16 h 76"/>
                <a:gd name="T46" fmla="*/ 10 w 76"/>
                <a:gd name="T47" fmla="*/ 10 h 76"/>
                <a:gd name="T48" fmla="*/ 16 w 76"/>
                <a:gd name="T49" fmla="*/ 6 h 76"/>
                <a:gd name="T50" fmla="*/ 22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2 w 76"/>
                <a:gd name="T61" fmla="*/ 2 h 76"/>
                <a:gd name="T62" fmla="*/ 60 w 76"/>
                <a:gd name="T63" fmla="*/ 6 h 76"/>
                <a:gd name="T64" fmla="*/ 64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4" y="64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F7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38"/>
            <p:cNvSpPr>
              <a:spLocks noChangeArrowheads="1"/>
            </p:cNvSpPr>
            <p:nvPr userDrawn="1"/>
          </p:nvSpPr>
          <p:spPr bwMode="auto">
            <a:xfrm>
              <a:off x="1643063" y="6294834"/>
              <a:ext cx="15875" cy="590550"/>
            </a:xfrm>
            <a:prstGeom prst="rect">
              <a:avLst/>
            </a:pr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9"/>
            <p:cNvSpPr>
              <a:spLocks/>
            </p:cNvSpPr>
            <p:nvPr userDrawn="1"/>
          </p:nvSpPr>
          <p:spPr bwMode="auto">
            <a:xfrm>
              <a:off x="1497013" y="6097984"/>
              <a:ext cx="311150" cy="311150"/>
            </a:xfrm>
            <a:custGeom>
              <a:avLst/>
              <a:gdLst>
                <a:gd name="T0" fmla="*/ 194 w 196"/>
                <a:gd name="T1" fmla="*/ 60 h 196"/>
                <a:gd name="T2" fmla="*/ 190 w 196"/>
                <a:gd name="T3" fmla="*/ 54 h 196"/>
                <a:gd name="T4" fmla="*/ 164 w 196"/>
                <a:gd name="T5" fmla="*/ 48 h 196"/>
                <a:gd name="T6" fmla="*/ 146 w 196"/>
                <a:gd name="T7" fmla="*/ 50 h 196"/>
                <a:gd name="T8" fmla="*/ 148 w 196"/>
                <a:gd name="T9" fmla="*/ 18 h 196"/>
                <a:gd name="T10" fmla="*/ 142 w 196"/>
                <a:gd name="T11" fmla="*/ 4 h 196"/>
                <a:gd name="T12" fmla="*/ 138 w 196"/>
                <a:gd name="T13" fmla="*/ 2 h 196"/>
                <a:gd name="T14" fmla="*/ 130 w 196"/>
                <a:gd name="T15" fmla="*/ 2 h 196"/>
                <a:gd name="T16" fmla="*/ 110 w 196"/>
                <a:gd name="T17" fmla="*/ 16 h 196"/>
                <a:gd name="T18" fmla="*/ 98 w 196"/>
                <a:gd name="T19" fmla="*/ 30 h 196"/>
                <a:gd name="T20" fmla="*/ 76 w 196"/>
                <a:gd name="T21" fmla="*/ 6 h 196"/>
                <a:gd name="T22" fmla="*/ 62 w 196"/>
                <a:gd name="T23" fmla="*/ 0 h 196"/>
                <a:gd name="T24" fmla="*/ 58 w 196"/>
                <a:gd name="T25" fmla="*/ 2 h 196"/>
                <a:gd name="T26" fmla="*/ 52 w 196"/>
                <a:gd name="T27" fmla="*/ 8 h 196"/>
                <a:gd name="T28" fmla="*/ 48 w 196"/>
                <a:gd name="T29" fmla="*/ 32 h 196"/>
                <a:gd name="T30" fmla="*/ 50 w 196"/>
                <a:gd name="T31" fmla="*/ 50 h 196"/>
                <a:gd name="T32" fmla="*/ 18 w 196"/>
                <a:gd name="T33" fmla="*/ 48 h 196"/>
                <a:gd name="T34" fmla="*/ 4 w 196"/>
                <a:gd name="T35" fmla="*/ 54 h 196"/>
                <a:gd name="T36" fmla="*/ 2 w 196"/>
                <a:gd name="T37" fmla="*/ 58 h 196"/>
                <a:gd name="T38" fmla="*/ 2 w 196"/>
                <a:gd name="T39" fmla="*/ 66 h 196"/>
                <a:gd name="T40" fmla="*/ 16 w 196"/>
                <a:gd name="T41" fmla="*/ 86 h 196"/>
                <a:gd name="T42" fmla="*/ 30 w 196"/>
                <a:gd name="T43" fmla="*/ 98 h 196"/>
                <a:gd name="T44" fmla="*/ 6 w 196"/>
                <a:gd name="T45" fmla="*/ 120 h 196"/>
                <a:gd name="T46" fmla="*/ 0 w 196"/>
                <a:gd name="T47" fmla="*/ 134 h 196"/>
                <a:gd name="T48" fmla="*/ 0 w 196"/>
                <a:gd name="T49" fmla="*/ 138 h 196"/>
                <a:gd name="T50" fmla="*/ 6 w 196"/>
                <a:gd name="T51" fmla="*/ 144 h 196"/>
                <a:gd name="T52" fmla="*/ 32 w 196"/>
                <a:gd name="T53" fmla="*/ 148 h 196"/>
                <a:gd name="T54" fmla="*/ 50 w 196"/>
                <a:gd name="T55" fmla="*/ 146 h 196"/>
                <a:gd name="T56" fmla="*/ 48 w 196"/>
                <a:gd name="T57" fmla="*/ 178 h 196"/>
                <a:gd name="T58" fmla="*/ 54 w 196"/>
                <a:gd name="T59" fmla="*/ 192 h 196"/>
                <a:gd name="T60" fmla="*/ 58 w 196"/>
                <a:gd name="T61" fmla="*/ 194 h 196"/>
                <a:gd name="T62" fmla="*/ 66 w 196"/>
                <a:gd name="T63" fmla="*/ 196 h 196"/>
                <a:gd name="T64" fmla="*/ 86 w 196"/>
                <a:gd name="T65" fmla="*/ 180 h 196"/>
                <a:gd name="T66" fmla="*/ 98 w 196"/>
                <a:gd name="T67" fmla="*/ 166 h 196"/>
                <a:gd name="T68" fmla="*/ 120 w 196"/>
                <a:gd name="T69" fmla="*/ 190 h 196"/>
                <a:gd name="T70" fmla="*/ 134 w 196"/>
                <a:gd name="T71" fmla="*/ 196 h 196"/>
                <a:gd name="T72" fmla="*/ 138 w 196"/>
                <a:gd name="T73" fmla="*/ 196 h 196"/>
                <a:gd name="T74" fmla="*/ 144 w 196"/>
                <a:gd name="T75" fmla="*/ 190 h 196"/>
                <a:gd name="T76" fmla="*/ 148 w 196"/>
                <a:gd name="T77" fmla="*/ 164 h 196"/>
                <a:gd name="T78" fmla="*/ 146 w 196"/>
                <a:gd name="T79" fmla="*/ 148 h 196"/>
                <a:gd name="T80" fmla="*/ 178 w 196"/>
                <a:gd name="T81" fmla="*/ 148 h 196"/>
                <a:gd name="T82" fmla="*/ 192 w 196"/>
                <a:gd name="T83" fmla="*/ 142 h 196"/>
                <a:gd name="T84" fmla="*/ 194 w 196"/>
                <a:gd name="T85" fmla="*/ 140 h 196"/>
                <a:gd name="T86" fmla="*/ 194 w 196"/>
                <a:gd name="T87" fmla="*/ 130 h 196"/>
                <a:gd name="T88" fmla="*/ 180 w 196"/>
                <a:gd name="T89" fmla="*/ 110 h 196"/>
                <a:gd name="T90" fmla="*/ 166 w 196"/>
                <a:gd name="T91" fmla="*/ 98 h 196"/>
                <a:gd name="T92" fmla="*/ 190 w 196"/>
                <a:gd name="T93" fmla="*/ 78 h 196"/>
                <a:gd name="T94" fmla="*/ 196 w 196"/>
                <a:gd name="T95" fmla="*/ 64 h 196"/>
                <a:gd name="T96" fmla="*/ 194 w 196"/>
                <a:gd name="T97" fmla="*/ 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196">
                  <a:moveTo>
                    <a:pt x="194" y="60"/>
                  </a:moveTo>
                  <a:lnTo>
                    <a:pt x="194" y="60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78" y="50"/>
                  </a:lnTo>
                  <a:lnTo>
                    <a:pt x="164" y="48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32"/>
                  </a:lnTo>
                  <a:lnTo>
                    <a:pt x="148" y="18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0" y="2"/>
                  </a:lnTo>
                  <a:lnTo>
                    <a:pt x="120" y="6"/>
                  </a:lnTo>
                  <a:lnTo>
                    <a:pt x="110" y="1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2" y="8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2" y="48"/>
                  </a:lnTo>
                  <a:lnTo>
                    <a:pt x="18" y="48"/>
                  </a:lnTo>
                  <a:lnTo>
                    <a:pt x="8" y="52"/>
                  </a:lnTo>
                  <a:lnTo>
                    <a:pt x="4" y="54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16" y="110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4" y="142"/>
                  </a:lnTo>
                  <a:lnTo>
                    <a:pt x="6" y="144"/>
                  </a:lnTo>
                  <a:lnTo>
                    <a:pt x="16" y="148"/>
                  </a:lnTo>
                  <a:lnTo>
                    <a:pt x="32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8" y="164"/>
                  </a:lnTo>
                  <a:lnTo>
                    <a:pt x="48" y="178"/>
                  </a:lnTo>
                  <a:lnTo>
                    <a:pt x="52" y="190"/>
                  </a:lnTo>
                  <a:lnTo>
                    <a:pt x="54" y="192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62" y="196"/>
                  </a:lnTo>
                  <a:lnTo>
                    <a:pt x="66" y="196"/>
                  </a:lnTo>
                  <a:lnTo>
                    <a:pt x="76" y="190"/>
                  </a:lnTo>
                  <a:lnTo>
                    <a:pt x="86" y="180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8" y="180"/>
                  </a:lnTo>
                  <a:lnTo>
                    <a:pt x="120" y="190"/>
                  </a:lnTo>
                  <a:lnTo>
                    <a:pt x="128" y="196"/>
                  </a:lnTo>
                  <a:lnTo>
                    <a:pt x="134" y="196"/>
                  </a:lnTo>
                  <a:lnTo>
                    <a:pt x="138" y="196"/>
                  </a:lnTo>
                  <a:lnTo>
                    <a:pt x="138" y="196"/>
                  </a:lnTo>
                  <a:lnTo>
                    <a:pt x="140" y="194"/>
                  </a:lnTo>
                  <a:lnTo>
                    <a:pt x="144" y="190"/>
                  </a:lnTo>
                  <a:lnTo>
                    <a:pt x="146" y="180"/>
                  </a:lnTo>
                  <a:lnTo>
                    <a:pt x="148" y="164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64" y="150"/>
                  </a:lnTo>
                  <a:lnTo>
                    <a:pt x="178" y="148"/>
                  </a:lnTo>
                  <a:lnTo>
                    <a:pt x="188" y="146"/>
                  </a:lnTo>
                  <a:lnTo>
                    <a:pt x="192" y="142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6" y="136"/>
                  </a:lnTo>
                  <a:lnTo>
                    <a:pt x="194" y="130"/>
                  </a:lnTo>
                  <a:lnTo>
                    <a:pt x="190" y="122"/>
                  </a:lnTo>
                  <a:lnTo>
                    <a:pt x="180" y="110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80" y="88"/>
                  </a:lnTo>
                  <a:lnTo>
                    <a:pt x="190" y="78"/>
                  </a:lnTo>
                  <a:lnTo>
                    <a:pt x="194" y="68"/>
                  </a:lnTo>
                  <a:lnTo>
                    <a:pt x="196" y="64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32A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0"/>
            <p:cNvSpPr>
              <a:spLocks/>
            </p:cNvSpPr>
            <p:nvPr userDrawn="1"/>
          </p:nvSpPr>
          <p:spPr bwMode="auto">
            <a:xfrm>
              <a:off x="1617663" y="6218634"/>
              <a:ext cx="69850" cy="69850"/>
            </a:xfrm>
            <a:custGeom>
              <a:avLst/>
              <a:gdLst>
                <a:gd name="T0" fmla="*/ 42 w 44"/>
                <a:gd name="T1" fmla="*/ 14 h 44"/>
                <a:gd name="T2" fmla="*/ 42 w 44"/>
                <a:gd name="T3" fmla="*/ 14 h 44"/>
                <a:gd name="T4" fmla="*/ 44 w 44"/>
                <a:gd name="T5" fmla="*/ 22 h 44"/>
                <a:gd name="T6" fmla="*/ 42 w 44"/>
                <a:gd name="T7" fmla="*/ 30 h 44"/>
                <a:gd name="T8" fmla="*/ 38 w 44"/>
                <a:gd name="T9" fmla="*/ 38 h 44"/>
                <a:gd name="T10" fmla="*/ 30 w 44"/>
                <a:gd name="T11" fmla="*/ 42 h 44"/>
                <a:gd name="T12" fmla="*/ 30 w 44"/>
                <a:gd name="T13" fmla="*/ 42 h 44"/>
                <a:gd name="T14" fmla="*/ 22 w 44"/>
                <a:gd name="T15" fmla="*/ 44 h 44"/>
                <a:gd name="T16" fmla="*/ 14 w 44"/>
                <a:gd name="T17" fmla="*/ 42 h 44"/>
                <a:gd name="T18" fmla="*/ 6 w 44"/>
                <a:gd name="T19" fmla="*/ 38 h 44"/>
                <a:gd name="T20" fmla="*/ 2 w 44"/>
                <a:gd name="T21" fmla="*/ 30 h 44"/>
                <a:gd name="T22" fmla="*/ 2 w 44"/>
                <a:gd name="T23" fmla="*/ 30 h 44"/>
                <a:gd name="T24" fmla="*/ 0 w 44"/>
                <a:gd name="T25" fmla="*/ 22 h 44"/>
                <a:gd name="T26" fmla="*/ 2 w 44"/>
                <a:gd name="T27" fmla="*/ 14 h 44"/>
                <a:gd name="T28" fmla="*/ 6 w 44"/>
                <a:gd name="T29" fmla="*/ 8 h 44"/>
                <a:gd name="T30" fmla="*/ 14 w 44"/>
                <a:gd name="T31" fmla="*/ 2 h 44"/>
                <a:gd name="T32" fmla="*/ 14 w 44"/>
                <a:gd name="T33" fmla="*/ 2 h 44"/>
                <a:gd name="T34" fmla="*/ 22 w 44"/>
                <a:gd name="T35" fmla="*/ 0 h 44"/>
                <a:gd name="T36" fmla="*/ 30 w 44"/>
                <a:gd name="T37" fmla="*/ 2 h 44"/>
                <a:gd name="T38" fmla="*/ 38 w 44"/>
                <a:gd name="T39" fmla="*/ 8 h 44"/>
                <a:gd name="T40" fmla="*/ 42 w 44"/>
                <a:gd name="T41" fmla="*/ 14 h 44"/>
                <a:gd name="T42" fmla="*/ 42 w 44"/>
                <a:gd name="T4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2" y="14"/>
                  </a:moveTo>
                  <a:lnTo>
                    <a:pt x="42" y="14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4052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8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7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ilisateur\Documents\Perso\sho8\GOUTTES\fondgout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>
            <a:lvl1pPr algn="l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772816"/>
            <a:ext cx="3960440" cy="4320480"/>
          </a:xfrm>
        </p:spPr>
        <p:txBody>
          <a:bodyPr>
            <a:normAutofit/>
          </a:bodyPr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4726800" y="1773238"/>
            <a:ext cx="3960000" cy="4319587"/>
          </a:xfrm>
        </p:spPr>
        <p:txBody>
          <a:bodyPr>
            <a:normAutofit/>
          </a:bodyPr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424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60649"/>
            <a:ext cx="7772400" cy="1008112"/>
          </a:xfrm>
        </p:spPr>
        <p:txBody>
          <a:bodyPr anchor="t"/>
          <a:lstStyle>
            <a:lvl1pPr algn="r">
              <a:defRPr b="1">
                <a:latin typeface="Sanserifing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9248" y="1340768"/>
            <a:ext cx="7768952" cy="1008112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45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812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18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113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91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6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67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9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7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7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>
            <a:lvl1pPr algn="l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772816"/>
            <a:ext cx="8208912" cy="432048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680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0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07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02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219200"/>
            <a:ext cx="6934200" cy="2590800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>
            <a:lvl1pPr marL="0" indent="0" algn="ctr">
              <a:buFontTx/>
              <a:buNone/>
              <a:defRPr sz="4000">
                <a:solidFill>
                  <a:srgbClr val="CC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4800" b="1">
                <a:latin typeface="Sanserifing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 sz="1600">
                <a:latin typeface="Sanserifing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0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60649"/>
            <a:ext cx="7772400" cy="1008112"/>
          </a:xfrm>
        </p:spPr>
        <p:txBody>
          <a:bodyPr anchor="t"/>
          <a:lstStyle>
            <a:lvl1pPr algn="r">
              <a:defRPr b="1">
                <a:latin typeface="Sanserifing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9248" y="1340768"/>
            <a:ext cx="7768952" cy="1008112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204864"/>
            <a:ext cx="8964488" cy="46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24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4800" b="1">
                <a:latin typeface="Sanserifing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 sz="1600">
                <a:latin typeface="Sanserifing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5404663"/>
            <a:ext cx="4067944" cy="147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5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6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6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E2E6F2-00F9-4981-BD44-E23CBC4D1A8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DE432B-0F19-4D1F-92B2-B24219C071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19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57400"/>
            <a:ext cx="7086600" cy="1981200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chemeClr val="tx2"/>
                </a:solidFill>
                <a:latin typeface="Calibri" panose="020F0502020204030204" pitchFamily="34" charset="0"/>
              </a:rPr>
              <a:t>RODITELJSKI  SASTANAK </a:t>
            </a:r>
            <a:br>
              <a:rPr lang="hr-HR" sz="40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hr-HR" sz="4000" dirty="0">
                <a:solidFill>
                  <a:schemeClr val="tx2"/>
                </a:solidFill>
                <a:latin typeface="Calibri" panose="020F0502020204030204" pitchFamily="34" charset="0"/>
              </a:rPr>
              <a:t>POVODOM  POLASKA  DJECE  U </a:t>
            </a:r>
            <a:br>
              <a:rPr lang="hr-HR" sz="40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hr-HR" sz="4000" dirty="0">
                <a:solidFill>
                  <a:schemeClr val="tx2"/>
                </a:solidFill>
                <a:latin typeface="Calibri" panose="020F0502020204030204" pitchFamily="34" charset="0"/>
              </a:rPr>
              <a:t>PRVI  RAZRED  OSNOVNE  ŠKOLE</a:t>
            </a:r>
            <a:endParaRPr lang="en-US" sz="4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00600"/>
            <a:ext cx="6705600" cy="1676400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TOMISLAV SUVALA, PEDAGOG</a:t>
            </a: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RENATA ŠIMEG,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edu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rehabilitator</a:t>
            </a: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Željka Knežević-Šubić, psihologinja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hr-HR" dirty="0"/>
              <a:t>OŠ „Tin Ujević”, Osijek</a:t>
            </a:r>
            <a:br>
              <a:rPr lang="hr-HR" dirty="0"/>
            </a:br>
            <a:r>
              <a:rPr lang="hr-HR" dirty="0"/>
              <a:t>6. ožujka 2025.</a:t>
            </a:r>
          </a:p>
          <a:p>
            <a:pPr algn="ctr"/>
            <a:r>
              <a:rPr lang="hr-HR" dirty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PREPORUKE POVJERENSTVA ŠKOLE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UPIS U PRVI RAZRED </a:t>
            </a:r>
          </a:p>
          <a:p>
            <a:pPr marL="0" indent="0">
              <a:buNone/>
            </a:pPr>
            <a:r>
              <a:rPr lang="hr-HR" sz="2600" dirty="0"/>
              <a:t>    (REDOVAN UPIS ILI PRIJEDLOG PRIMJERENOG OBLIKA ŠKOLOVANJA)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PRIJEVREMENI UPIS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ODGODA UPISA</a:t>
            </a:r>
          </a:p>
          <a:p>
            <a:pPr marL="0" indent="0">
              <a:buNone/>
            </a:pPr>
            <a:r>
              <a:rPr lang="hr-HR" sz="2600" dirty="0">
                <a:latin typeface="+mj-lt"/>
              </a:rPr>
              <a:t>	 UZ SUGLASNOST RODITELJA</a:t>
            </a:r>
          </a:p>
          <a:p>
            <a:pPr marL="0" indent="0">
              <a:buNone/>
            </a:pPr>
            <a:endParaRPr lang="hr-HR" sz="3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4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>
            <a:noAutofit/>
          </a:bodyPr>
          <a:lstStyle/>
          <a:p>
            <a:pPr algn="ctr"/>
            <a:r>
              <a:rPr lang="hr-HR" sz="2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SPREMNOST  ZA  ŠKOLU</a:t>
            </a:r>
            <a:endParaRPr lang="en-US" sz="2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355353"/>
              </p:ext>
            </p:extLst>
          </p:nvPr>
        </p:nvGraphicFramePr>
        <p:xfrm>
          <a:off x="152400" y="457200"/>
          <a:ext cx="8839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hr-HR" sz="2200" b="1" dirty="0">
                <a:latin typeface="+mn-lt"/>
              </a:rPr>
              <a:t>Sposobnosti i vještine koje dijete treba posjedovati pri upisu u školu </a:t>
            </a:r>
            <a:endParaRPr lang="en-US" sz="22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763343"/>
              </p:ext>
            </p:extLst>
          </p:nvPr>
        </p:nvGraphicFramePr>
        <p:xfrm>
          <a:off x="457200" y="762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Maja\AppData\Local\Microsoft\Windows\Temporary Internet Files\Content.IE5\34V3DVAJ\MC9004124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038600"/>
            <a:ext cx="1791417" cy="1969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828229"/>
              </p:ext>
            </p:extLst>
          </p:nvPr>
        </p:nvGraphicFramePr>
        <p:xfrm>
          <a:off x="457200" y="632619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Sposobnosti i vještine koje dijete treba posjedovati pri upisu u školu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074" name="Picture 2" descr="http://os-cisla.skole.hr/upload/os-cisla/images/static3/901/Image/raspored_sat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867400"/>
            <a:ext cx="1063625" cy="89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hr-HR" sz="2200" b="1" dirty="0">
                <a:latin typeface="+mn-lt"/>
              </a:rPr>
              <a:t>Sposobnosti i vještine koje dijete treba posjedovati pri upisu u školu </a:t>
            </a:r>
            <a:endParaRPr lang="en-US" sz="22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148288"/>
              </p:ext>
            </p:extLst>
          </p:nvPr>
        </p:nvGraphicFramePr>
        <p:xfrm>
          <a:off x="457200" y="762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Slika 10" descr="Kid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3886200"/>
            <a:ext cx="2588748" cy="2510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www.mojedijete.com/wp-content/uploads/2007/10/vezanje-tenisic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99915"/>
            <a:ext cx="1129259" cy="98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63562"/>
          </a:xfrm>
        </p:spPr>
        <p:txBody>
          <a:bodyPr>
            <a:normAutofit/>
          </a:bodyPr>
          <a:lstStyle/>
          <a:p>
            <a:r>
              <a:rPr lang="hr-HR" sz="26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Je li potrebno dijete učiti čitati i pisati prije polaska u školu?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0600" y="1219200"/>
            <a:ext cx="4919272" cy="4191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NE, zato što… </a:t>
            </a:r>
          </a:p>
          <a:p>
            <a:endParaRPr lang="hr-HR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dijete koje ima dobro razvijene grafomotoričke vještine brzo će naučiti pisati slova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dijete koje ima dobro razvijene predčitalačke vještine, brzo će i bez napora usvojiti vještinu čitanja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važnije od usvojenosti vještine čitanja i pisanja je da dijete bude psihofizički zrelo</a:t>
            </a:r>
            <a:br>
              <a:rPr lang="hr-HR" sz="2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prema opisanim kriterijima.</a:t>
            </a:r>
            <a:endParaRPr lang="hr-HR" sz="2200" dirty="0">
              <a:latin typeface="+mn-lt"/>
            </a:endParaRPr>
          </a:p>
        </p:txBody>
      </p:sp>
      <p:pic>
        <p:nvPicPr>
          <p:cNvPr id="9" name="Picture 8" descr="istock---kids-reading__1291409611_6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371600"/>
            <a:ext cx="3210305" cy="369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914400"/>
          <a:ext cx="8686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Dijete bi prije polaska u školu radi uspješnijeg napredovanja u školi trebalo vladati i određenim navikama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52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r"/>
            <a:r>
              <a:rPr lang="hr-HR" sz="2800" b="1" dirty="0">
                <a:solidFill>
                  <a:srgbClr val="7030A0"/>
                </a:solidFill>
                <a:latin typeface="+mn-lt"/>
              </a:rPr>
              <a:t>Korisni savjeti roditeljima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19400" y="838200"/>
            <a:ext cx="6019800" cy="58674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hr-HR" sz="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 Važno je </a:t>
            </a:r>
            <a:r>
              <a:rPr lang="hr-HR" sz="2200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prema školi  zauzeti pozitivan stav.</a:t>
            </a:r>
          </a:p>
          <a:p>
            <a:endParaRPr lang="hr-HR" sz="800" b="1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hr-HR" sz="2200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Pomažite im</a:t>
            </a:r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ali</a:t>
            </a:r>
            <a:r>
              <a:rPr lang="hr-HR" sz="2200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ne radite umjesto njih.</a:t>
            </a:r>
          </a:p>
          <a:p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Ukažite djetetu na pogreške i uputite ga u samostalno rješavanje.</a:t>
            </a:r>
          </a:p>
          <a:p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Nemojte od djeteta očekivati previše.</a:t>
            </a:r>
          </a:p>
          <a:p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Koristite </a:t>
            </a:r>
            <a:r>
              <a:rPr lang="hr-HR" sz="2200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pozitivnu podršku</a:t>
            </a:r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i pohvalu za uložen trud te tako razvijajte osjećaj  sigurnosti i samopouzdanja.</a:t>
            </a:r>
          </a:p>
          <a:p>
            <a:r>
              <a:rPr lang="hr-HR" sz="2200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Izbjegavajte stalne kritike i kazne</a:t>
            </a:r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jer one mogu produbiti osjećaj nesigurnosti i neuspjeha. </a:t>
            </a:r>
          </a:p>
          <a:p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Budite </a:t>
            </a:r>
            <a:r>
              <a:rPr lang="hr-HR" sz="2200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dosljedni</a:t>
            </a:r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u stvaranju radnih navika i zahtijevajte prije svega izvršavanje obveza .</a:t>
            </a:r>
          </a:p>
          <a:p>
            <a:r>
              <a:rPr lang="hr-HR" sz="2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Ostavite im vremena za </a:t>
            </a:r>
            <a:r>
              <a:rPr lang="hr-HR" sz="2200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igru. </a:t>
            </a:r>
            <a:endParaRPr lang="hr-HR" sz="2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 descr="djeca_543_253_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1071716" y="2443316"/>
            <a:ext cx="5115234" cy="251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nsa.si/media/cache/upload/Photo/2011/05/30/kamni_article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4127"/>
            <a:ext cx="5299364" cy="38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0"/>
            <a:ext cx="7391400" cy="990600"/>
          </a:xfrm>
        </p:spPr>
        <p:txBody>
          <a:bodyPr>
            <a:normAutofit/>
          </a:bodyPr>
          <a:lstStyle/>
          <a:p>
            <a:pPr algn="ctr"/>
            <a:r>
              <a:rPr lang="hr-HR" sz="49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Hvala na pozornosti!</a:t>
            </a:r>
            <a:endParaRPr lang="en-US" sz="49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28384" cy="914400"/>
          </a:xfrm>
        </p:spPr>
        <p:txBody>
          <a:bodyPr>
            <a:normAutofit/>
          </a:bodyPr>
          <a:lstStyle/>
          <a:p>
            <a:pPr algn="r"/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OSNOVNI PODACI O ŠKOLI</a:t>
            </a:r>
            <a:br>
              <a:rPr lang="hr-HR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hr-HR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š</a:t>
            </a:r>
            <a:r>
              <a:rPr lang="hr-HR" sz="2800" b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k. godina 2024./2025.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18384" y="1706380"/>
            <a:ext cx="4114800" cy="3962400"/>
          </a:xfrm>
        </p:spPr>
        <p:txBody>
          <a:bodyPr>
            <a:normAutofit lnSpcReduction="10000"/>
          </a:bodyPr>
          <a:lstStyle/>
          <a:p>
            <a:endParaRPr lang="hr-HR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hr-HR" sz="2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Ukupno učenika: 34</a:t>
            </a:r>
            <a:r>
              <a:rPr lang="hr-HR" sz="2600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endParaRPr lang="hr-HR" sz="26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hr-HR" sz="2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20 razrednih odjela:</a:t>
            </a:r>
          </a:p>
          <a:p>
            <a:pPr lvl="1"/>
            <a:r>
              <a:rPr lang="hr-HR" sz="2600" dirty="0">
                <a:solidFill>
                  <a:schemeClr val="accent4">
                    <a:lumMod val="75000"/>
                  </a:schemeClr>
                </a:solidFill>
              </a:rPr>
              <a:t>9</a:t>
            </a:r>
            <a:r>
              <a:rPr lang="hr-HR" sz="2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razredne nastave</a:t>
            </a:r>
          </a:p>
          <a:p>
            <a:pPr lvl="1"/>
            <a:r>
              <a:rPr lang="hr-HR" sz="2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1</a:t>
            </a:r>
            <a:r>
              <a:rPr lang="hr-HR" sz="26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hr-HR" sz="2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predmetne nastave</a:t>
            </a:r>
          </a:p>
          <a:p>
            <a:r>
              <a:rPr lang="hr-HR" sz="2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ukupan broj djelatnika: 65</a:t>
            </a:r>
          </a:p>
          <a:p>
            <a:endParaRPr lang="hr-HR" sz="26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hr-HR" sz="2600" dirty="0">
                <a:solidFill>
                  <a:schemeClr val="accent4">
                    <a:lumMod val="75000"/>
                  </a:schemeClr>
                </a:solidFill>
              </a:rPr>
              <a:t>http://os-tujevic-os.skole.hr/</a:t>
            </a:r>
          </a:p>
          <a:p>
            <a:endParaRPr lang="hr-HR" dirty="0"/>
          </a:p>
        </p:txBody>
      </p:sp>
      <p:pic>
        <p:nvPicPr>
          <p:cNvPr id="1026" name="Picture 2" descr="Slikovni rezultat za osnovna škola tin ujević, osij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2" y="1752600"/>
            <a:ext cx="417965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239000" cy="1066800"/>
          </a:xfrm>
        </p:spPr>
        <p:txBody>
          <a:bodyPr>
            <a:normAutofit fontScale="90000"/>
          </a:bodyPr>
          <a:lstStyle/>
          <a:p>
            <a:br>
              <a:rPr lang="hr-HR" sz="28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hr-HR" sz="28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hr-HR" sz="28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hr-HR" sz="2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hr-HR" sz="3100" dirty="0">
                <a:solidFill>
                  <a:schemeClr val="accent3">
                    <a:lumMod val="75000"/>
                  </a:schemeClr>
                </a:solidFill>
              </a:rPr>
              <a:t>ravnatelj škole: Domagoj </a:t>
            </a:r>
            <a:r>
              <a:rPr lang="hr-HR" sz="3100" dirty="0" err="1">
                <a:solidFill>
                  <a:schemeClr val="accent3">
                    <a:lumMod val="75000"/>
                  </a:schemeClr>
                </a:solidFill>
              </a:rPr>
              <a:t>Šokičić</a:t>
            </a:r>
            <a:br>
              <a:rPr lang="hr-HR" sz="31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hr-HR" sz="31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endParaRPr lang="hr-HR" sz="31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62400" y="1828800"/>
            <a:ext cx="5029200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Stručna služba </a:t>
            </a:r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š</a:t>
            </a: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kole</a:t>
            </a:r>
            <a:endParaRPr lang="hr-HR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pedagog: </a:t>
            </a:r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Tomislav Suvala</a:t>
            </a:r>
            <a:endParaRPr lang="hr-HR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psihologinja: Željka Knežević-Šubić </a:t>
            </a:r>
          </a:p>
          <a:p>
            <a:r>
              <a:rPr lang="hr-HR" sz="2400" dirty="0" err="1">
                <a:solidFill>
                  <a:schemeClr val="accent4">
                    <a:lumMod val="75000"/>
                  </a:schemeClr>
                </a:solidFill>
              </a:rPr>
              <a:t>edu</a:t>
            </a:r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hr-HR" sz="2400" dirty="0" err="1">
                <a:solidFill>
                  <a:schemeClr val="accent4">
                    <a:lumMod val="75000"/>
                  </a:schemeClr>
                </a:solidFill>
              </a:rPr>
              <a:t>rehabilitator</a:t>
            </a:r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: Renata </a:t>
            </a:r>
            <a:r>
              <a:rPr lang="hr-HR" sz="24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Šimeg</a:t>
            </a:r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</a:p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knjižničarka: Slađana Rem </a:t>
            </a:r>
          </a:p>
        </p:txBody>
      </p:sp>
      <p:pic>
        <p:nvPicPr>
          <p:cNvPr id="1026" name="Picture 2" descr="http://os-jbadalica-graberjeivanicko.skole.hr/upload/os-jbadalica-graberjeivanicko/images/static3/588/Image/logo_scuolaam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0" y="1833797"/>
            <a:ext cx="3261610" cy="357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10400" cy="715962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Organizacija nastave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2000" y="1143000"/>
            <a:ext cx="7696200" cy="4876800"/>
          </a:xfrm>
        </p:spPr>
        <p:txBody>
          <a:bodyPr>
            <a:normAutofit/>
          </a:bodyPr>
          <a:lstStyle/>
          <a:p>
            <a:endParaRPr lang="hr-HR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endParaRPr lang="hr-HR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hr-HR" sz="2400" dirty="0">
                <a:solidFill>
                  <a:schemeClr val="accent4"/>
                </a:solidFill>
              </a:rPr>
              <a:t>Radimo u jednoj smjeni</a:t>
            </a:r>
            <a:r>
              <a:rPr lang="hr-HR" sz="2400" dirty="0">
                <a:solidFill>
                  <a:schemeClr val="accent4"/>
                </a:solidFill>
                <a:latin typeface="+mn-lt"/>
              </a:rPr>
              <a:t>: 8:00-13:55</a:t>
            </a:r>
            <a:endParaRPr lang="hr-HR" sz="2400" dirty="0">
              <a:solidFill>
                <a:schemeClr val="accent4"/>
              </a:solidFill>
            </a:endParaRPr>
          </a:p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Produženi boravak </a:t>
            </a:r>
            <a:endParaRPr lang="hr-HR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Izborni predmeti: Vjeronauk </a:t>
            </a:r>
          </a:p>
          <a:p>
            <a:pPr>
              <a:buNone/>
            </a:pPr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		                    Njemački jezik </a:t>
            </a:r>
          </a:p>
          <a:p>
            <a:pPr>
              <a:buNone/>
            </a:pPr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		                    Informatika</a:t>
            </a:r>
          </a:p>
          <a:p>
            <a:pPr>
              <a:buNone/>
            </a:pPr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Dodatna nastava</a:t>
            </a:r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, d</a:t>
            </a:r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opunska nastava</a:t>
            </a:r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 i i</a:t>
            </a:r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zvannastavne aktivnosti </a:t>
            </a:r>
          </a:p>
          <a:p>
            <a:endParaRPr lang="hr-HR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8" name="Picture 10" descr="http://os-centar-pu.skole.hr/upload/os-centar-pu/images/newsimg/387/Image/dosko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21" y="1858962"/>
            <a:ext cx="2578179" cy="223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 fontScale="90000"/>
          </a:bodyPr>
          <a:lstStyle/>
          <a:p>
            <a:br>
              <a:rPr lang="hr-HR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hr-HR" sz="31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Polazak djeteta u prvi razred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3393" y="3473116"/>
            <a:ext cx="8229600" cy="2546684"/>
          </a:xfrm>
        </p:spPr>
        <p:txBody>
          <a:bodyPr>
            <a:normAutofit/>
          </a:bodyPr>
          <a:lstStyle/>
          <a:p>
            <a:endParaRPr lang="hr-HR" sz="2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hr-HR" sz="2800" dirty="0">
                <a:solidFill>
                  <a:schemeClr val="accent4">
                    <a:lumMod val="75000"/>
                  </a:schemeClr>
                </a:solidFill>
              </a:rPr>
              <a:t>J</a:t>
            </a:r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edan od najvažnijih trenutaka  u životu svakog djeteta.</a:t>
            </a:r>
          </a:p>
          <a:p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Za uspješnost u školi od velikog je značenja  spremnost djeteta za polazak u školu, koju utvrđuje povjerenstvo.</a:t>
            </a:r>
          </a:p>
          <a:p>
            <a:endParaRPr lang="hr-HR" dirty="0"/>
          </a:p>
        </p:txBody>
      </p:sp>
      <p:pic>
        <p:nvPicPr>
          <p:cNvPr id="4" name="Picture 3" descr="djeca-na-tra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19200"/>
            <a:ext cx="7696200" cy="202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05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34324" y="274638"/>
            <a:ext cx="3952475" cy="1096962"/>
          </a:xfrm>
        </p:spPr>
        <p:txBody>
          <a:bodyPr>
            <a:normAutofit/>
          </a:bodyPr>
          <a:lstStyle/>
          <a:p>
            <a:pPr algn="r"/>
            <a:r>
              <a:rPr lang="hr-HR" sz="2600" b="1" dirty="0">
                <a:solidFill>
                  <a:srgbClr val="FF0000"/>
                </a:solidFill>
                <a:latin typeface="+mn-lt"/>
              </a:rPr>
              <a:t>Povjerenstvo za utvrđivanje </a:t>
            </a:r>
            <a:br>
              <a:rPr lang="hr-HR" sz="2600" b="1" dirty="0">
                <a:solidFill>
                  <a:srgbClr val="FF0000"/>
                </a:solidFill>
                <a:latin typeface="+mn-lt"/>
              </a:rPr>
            </a:br>
            <a:r>
              <a:rPr lang="hr-HR" sz="2600" b="1" dirty="0">
                <a:solidFill>
                  <a:srgbClr val="FF0000"/>
                </a:solidFill>
                <a:latin typeface="+mn-lt"/>
              </a:rPr>
              <a:t>psihofizičkog stanja djece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4779768"/>
              </p:ext>
            </p:extLst>
          </p:nvPr>
        </p:nvGraphicFramePr>
        <p:xfrm>
          <a:off x="-381000" y="5334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 descr="C:\Users\Maja\AppData\Local\Microsoft\Windows\Temporary Internet Files\Content.IE5\EXRCW3GZ\MC90023395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667000"/>
            <a:ext cx="1696144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903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1066800"/>
          </a:xfrm>
          <a:noFill/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Postupak utvrđivanja psihofizičkog stanja djeteta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hr-HR" sz="2800" b="1" dirty="0"/>
              <a:t>Liječnički pregled </a:t>
            </a:r>
            <a:r>
              <a:rPr lang="hr-HR" sz="2800" dirty="0"/>
              <a:t>prijave na aplikaciji </a:t>
            </a:r>
            <a:r>
              <a:rPr lang="hr-HR" sz="2800" dirty="0" err="1"/>
              <a:t>Terminko</a:t>
            </a:r>
            <a:endParaRPr lang="hr-HR" sz="2800" dirty="0"/>
          </a:p>
          <a:p>
            <a:pPr algn="just"/>
            <a:r>
              <a:rPr lang="hr-HR" sz="2800" dirty="0"/>
              <a:t>    </a:t>
            </a:r>
            <a:endParaRPr lang="hr-HR" sz="2800" b="1" dirty="0">
              <a:solidFill>
                <a:srgbClr val="002060"/>
              </a:solidFill>
            </a:endParaRPr>
          </a:p>
          <a:p>
            <a:pPr algn="just"/>
            <a:r>
              <a:rPr lang="hr-HR" sz="2800" b="1" dirty="0">
                <a:solidFill>
                  <a:srgbClr val="002060"/>
                </a:solidFill>
              </a:rPr>
              <a:t>dr. Dalija Živanović, ZAVOD ZA JAVNO ZDRAVSTVO, Školska medicina, Drinska 8, Osijek (tel. 225 -755)</a:t>
            </a:r>
          </a:p>
          <a:p>
            <a:pPr algn="just"/>
            <a:r>
              <a:rPr lang="hr-HR" sz="2600" dirty="0">
                <a:solidFill>
                  <a:srgbClr val="FF0000"/>
                </a:solidFill>
              </a:rPr>
              <a:t>Važno!</a:t>
            </a:r>
          </a:p>
          <a:p>
            <a:pPr algn="just"/>
            <a:r>
              <a:rPr lang="hr-HR" sz="2600" dirty="0"/>
              <a:t>Ponijeti medicinsku dokumentaciju, u školu određene nalaze (psihologa, logopeda, defektologa, radnog terapeuta, dječjeg psihijatra i sl.).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00685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A4524594-C974-9F92-DA36-8597B022E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213" y="0"/>
            <a:ext cx="5271574" cy="6858000"/>
          </a:xfrm>
          <a:prstGeom prst="rect">
            <a:avLst/>
          </a:prstGeom>
        </p:spPr>
      </p:pic>
      <p:pic>
        <p:nvPicPr>
          <p:cNvPr id="3" name="Slika 2" descr="Slika na kojoj se prikazuje tekst, računalo, snimka zaslona, osoba">
            <a:extLst>
              <a:ext uri="{FF2B5EF4-FFF2-40B4-BE49-F238E27FC236}">
                <a16:creationId xmlns:a16="http://schemas.microsoft.com/office/drawing/2014/main" id="{20298BDD-DBF8-3FD1-BF4C-12B92F950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3" y="-85383"/>
            <a:ext cx="5271574" cy="701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4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7543800" cy="1066800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Postupak utvrđivanja psihofizičkog stanja djeteta radi upisa u prvi razred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02666"/>
          </a:xfrm>
        </p:spPr>
        <p:txBody>
          <a:bodyPr>
            <a:normAutofit/>
          </a:bodyPr>
          <a:lstStyle/>
          <a:p>
            <a:pPr algn="just"/>
            <a:endParaRPr lang="hr-HR" sz="2800" dirty="0"/>
          </a:p>
          <a:p>
            <a:pPr algn="just"/>
            <a:r>
              <a:rPr lang="hr-HR" sz="2800" b="1" dirty="0">
                <a:solidFill>
                  <a:schemeClr val="tx1"/>
                </a:solidFill>
              </a:rPr>
              <a:t>Pregled djece u školi</a:t>
            </a:r>
            <a:r>
              <a:rPr lang="hr-HR" sz="2800" dirty="0"/>
              <a:t> odvija se prema rasporedu koji će se nalaziti na oglasnoj ploči škole u holu škole.</a:t>
            </a:r>
          </a:p>
          <a:p>
            <a:pPr algn="just"/>
            <a:endParaRPr lang="hr-HR" sz="2800" dirty="0"/>
          </a:p>
          <a:p>
            <a:pPr algn="just"/>
            <a:r>
              <a:rPr lang="hr-HR" sz="2800" dirty="0"/>
              <a:t>Na kraju pregleda održava se SASTANAK POVJERENSTVA i daje se </a:t>
            </a:r>
            <a:r>
              <a:rPr lang="hr-HR" sz="2800" u="sng" dirty="0"/>
              <a:t>preporuka</a:t>
            </a:r>
            <a:r>
              <a:rPr lang="hr-HR" sz="2800" dirty="0"/>
              <a:t> POVJERENSTVU UPRAVNOG ODJELA ZA OBRAZOVANJE I MLADE OBŽ.  </a:t>
            </a:r>
            <a:endParaRPr lang="hr-H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23190"/>
      </p:ext>
    </p:extLst>
  </p:cSld>
  <p:clrMapOvr>
    <a:masterClrMapping/>
  </p:clrMapOvr>
</p:sld>
</file>

<file path=ppt/theme/theme1.xml><?xml version="1.0" encoding="utf-8"?>
<a:theme xmlns:a="http://schemas.openxmlformats.org/drawingml/2006/main" name="Drops [Showeet.com]">
  <a:themeElements>
    <a:clrScheme name="Drop">
      <a:dk1>
        <a:srgbClr val="344246"/>
      </a:dk1>
      <a:lt1>
        <a:sysClr val="window" lastClr="FFFFFF"/>
      </a:lt1>
      <a:dk2>
        <a:srgbClr val="344246"/>
      </a:dk2>
      <a:lt2>
        <a:srgbClr val="EEECE1"/>
      </a:lt2>
      <a:accent1>
        <a:srgbClr val="344246"/>
      </a:accent1>
      <a:accent2>
        <a:srgbClr val="E52C50"/>
      </a:accent2>
      <a:accent3>
        <a:srgbClr val="7BC5D2"/>
      </a:accent3>
      <a:accent4>
        <a:srgbClr val="F0EE97"/>
      </a:accent4>
      <a:accent5>
        <a:srgbClr val="921010"/>
      </a:accent5>
      <a:accent6>
        <a:srgbClr val="E2DE32"/>
      </a:accent6>
      <a:hlink>
        <a:srgbClr val="00B0F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unded .::Showeet::.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ature [Showeet.com]">
  <a:themeElements>
    <a:clrScheme name="Personnalisé 11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7F7F7F"/>
      </a:accent3>
      <a:accent4>
        <a:srgbClr val="590B4E"/>
      </a:accent4>
      <a:accent5>
        <a:srgbClr val="D07C0E"/>
      </a:accent5>
      <a:accent6>
        <a:srgbClr val="2F363F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howeet.com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FFC000"/>
      </a:accent5>
      <a:accent6>
        <a:srgbClr val="FFFF00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Sarene kapljice</Template>
  <TotalTime>2233</TotalTime>
  <Words>1432</Words>
  <Application>Microsoft Office PowerPoint</Application>
  <PresentationFormat>Prikaz na zaslonu (4:3)</PresentationFormat>
  <Paragraphs>174</Paragraphs>
  <Slides>18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6</vt:i4>
      </vt:variant>
      <vt:variant>
        <vt:lpstr>Naslovi slajdova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Sanserifing</vt:lpstr>
      <vt:lpstr>Verdana</vt:lpstr>
      <vt:lpstr>Wingdings</vt:lpstr>
      <vt:lpstr>Drops [Showeet.com]</vt:lpstr>
      <vt:lpstr>Rounded .::Showeet::.</vt:lpstr>
      <vt:lpstr>Nature [Showeet.com]</vt:lpstr>
      <vt:lpstr>showeet.com</vt:lpstr>
      <vt:lpstr>Conception personnalisée</vt:lpstr>
      <vt:lpstr>Retrospect</vt:lpstr>
      <vt:lpstr>RODITELJSKI  SASTANAK  POVODOM  POLASKA  DJECE  U  PRVI  RAZRED  OSNOVNE  ŠKOLE</vt:lpstr>
      <vt:lpstr>OSNOVNI PODACI O ŠKOLI šk. godina 2024./2025.</vt:lpstr>
      <vt:lpstr>    ravnatelj škole: Domagoj Šokičić  </vt:lpstr>
      <vt:lpstr>Organizacija nastave</vt:lpstr>
      <vt:lpstr> Polazak djeteta u prvi razred </vt:lpstr>
      <vt:lpstr>Povjerenstvo za utvrđivanje  psihofizičkog stanja djece</vt:lpstr>
      <vt:lpstr>Postupak utvrđivanja psihofizičkog stanja djeteta</vt:lpstr>
      <vt:lpstr>PowerPoint prezentacija</vt:lpstr>
      <vt:lpstr>Postupak utvrđivanja psihofizičkog stanja djeteta radi upisa u prvi razred</vt:lpstr>
      <vt:lpstr>PREPORUKE POVJERENSTVA ŠKOLE</vt:lpstr>
      <vt:lpstr>SPREMNOST  ZA  ŠKOLU</vt:lpstr>
      <vt:lpstr>Sposobnosti i vještine koje dijete treba posjedovati pri upisu u školu </vt:lpstr>
      <vt:lpstr>PowerPoint prezentacija</vt:lpstr>
      <vt:lpstr>Sposobnosti i vještine koje dijete treba posjedovati pri upisu u školu </vt:lpstr>
      <vt:lpstr>Je li potrebno dijete učiti čitati i pisati prije polaska u školu?</vt:lpstr>
      <vt:lpstr>Dijete bi prije polaska u školu radi uspješnijeg napredovanja u školi trebalo vladati i određenim navikama</vt:lpstr>
      <vt:lpstr>Korisni savjeti roditeljima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Tin Ujević   POLAZAK U ŠKOLU</dc:title>
  <dc:creator>Maja</dc:creator>
  <cp:lastModifiedBy>Tomislav Suvala</cp:lastModifiedBy>
  <cp:revision>192</cp:revision>
  <cp:lastPrinted>2015-03-10T13:27:19Z</cp:lastPrinted>
  <dcterms:created xsi:type="dcterms:W3CDTF">2013-06-05T08:19:10Z</dcterms:created>
  <dcterms:modified xsi:type="dcterms:W3CDTF">2025-03-07T08:01:21Z</dcterms:modified>
</cp:coreProperties>
</file>